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49" r:id="rId1"/>
  </p:sldMasterIdLst>
  <p:notesMasterIdLst>
    <p:notesMasterId r:id="rId79"/>
  </p:notesMasterIdLst>
  <p:handoutMasterIdLst>
    <p:handoutMasterId r:id="rId80"/>
  </p:handoutMasterIdLst>
  <p:sldIdLst>
    <p:sldId id="371" r:id="rId2"/>
    <p:sldId id="364" r:id="rId3"/>
    <p:sldId id="366" r:id="rId4"/>
    <p:sldId id="349" r:id="rId5"/>
    <p:sldId id="350" r:id="rId6"/>
    <p:sldId id="381" r:id="rId7"/>
    <p:sldId id="365" r:id="rId8"/>
    <p:sldId id="351" r:id="rId9"/>
    <p:sldId id="352" r:id="rId10"/>
    <p:sldId id="376" r:id="rId11"/>
    <p:sldId id="353" r:id="rId12"/>
    <p:sldId id="354" r:id="rId13"/>
    <p:sldId id="308" r:id="rId14"/>
    <p:sldId id="295" r:id="rId15"/>
    <p:sldId id="348" r:id="rId16"/>
    <p:sldId id="392" r:id="rId17"/>
    <p:sldId id="309" r:id="rId18"/>
    <p:sldId id="310" r:id="rId19"/>
    <p:sldId id="357" r:id="rId20"/>
    <p:sldId id="358" r:id="rId21"/>
    <p:sldId id="312" r:id="rId22"/>
    <p:sldId id="372" r:id="rId23"/>
    <p:sldId id="313" r:id="rId24"/>
    <p:sldId id="384" r:id="rId25"/>
    <p:sldId id="391" r:id="rId26"/>
    <p:sldId id="389" r:id="rId27"/>
    <p:sldId id="390" r:id="rId28"/>
    <p:sldId id="268" r:id="rId29"/>
    <p:sldId id="359" r:id="rId30"/>
    <p:sldId id="360" r:id="rId31"/>
    <p:sldId id="284" r:id="rId32"/>
    <p:sldId id="276" r:id="rId33"/>
    <p:sldId id="363" r:id="rId34"/>
    <p:sldId id="347" r:id="rId35"/>
    <p:sldId id="382" r:id="rId36"/>
    <p:sldId id="297" r:id="rId37"/>
    <p:sldId id="377" r:id="rId38"/>
    <p:sldId id="378" r:id="rId39"/>
    <p:sldId id="379" r:id="rId40"/>
    <p:sldId id="326" r:id="rId41"/>
    <p:sldId id="369" r:id="rId42"/>
    <p:sldId id="370" r:id="rId43"/>
    <p:sldId id="386" r:id="rId44"/>
    <p:sldId id="314" r:id="rId45"/>
    <p:sldId id="316" r:id="rId46"/>
    <p:sldId id="317" r:id="rId47"/>
    <p:sldId id="385" r:id="rId48"/>
    <p:sldId id="318" r:id="rId49"/>
    <p:sldId id="319" r:id="rId50"/>
    <p:sldId id="320" r:id="rId51"/>
    <p:sldId id="321" r:id="rId52"/>
    <p:sldId id="373" r:id="rId53"/>
    <p:sldId id="374" r:id="rId54"/>
    <p:sldId id="375" r:id="rId55"/>
    <p:sldId id="330" r:id="rId56"/>
    <p:sldId id="342" r:id="rId57"/>
    <p:sldId id="343" r:id="rId58"/>
    <p:sldId id="344" r:id="rId59"/>
    <p:sldId id="345" r:id="rId60"/>
    <p:sldId id="331" r:id="rId61"/>
    <p:sldId id="332" r:id="rId62"/>
    <p:sldId id="334" r:id="rId63"/>
    <p:sldId id="333" r:id="rId64"/>
    <p:sldId id="335" r:id="rId65"/>
    <p:sldId id="336" r:id="rId66"/>
    <p:sldId id="341" r:id="rId67"/>
    <p:sldId id="337" r:id="rId68"/>
    <p:sldId id="368" r:id="rId69"/>
    <p:sldId id="383" r:id="rId70"/>
    <p:sldId id="339" r:id="rId71"/>
    <p:sldId id="340" r:id="rId72"/>
    <p:sldId id="346" r:id="rId73"/>
    <p:sldId id="327" r:id="rId74"/>
    <p:sldId id="300" r:id="rId75"/>
    <p:sldId id="361" r:id="rId76"/>
    <p:sldId id="322" r:id="rId77"/>
    <p:sldId id="362" r:id="rId78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66FFFF"/>
    <a:srgbClr val="FFCCFF"/>
    <a:srgbClr val="FFFF66"/>
    <a:srgbClr val="271B5B"/>
    <a:srgbClr val="0000FF"/>
    <a:srgbClr val="FF0066"/>
    <a:srgbClr val="CCCCFF"/>
    <a:srgbClr val="FF99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3155" autoAdjust="0"/>
  </p:normalViewPr>
  <p:slideViewPr>
    <p:cSldViewPr>
      <p:cViewPr>
        <p:scale>
          <a:sx n="75" d="100"/>
          <a:sy n="75" d="100"/>
        </p:scale>
        <p:origin x="-122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BC31FA-4C31-4D8C-91C9-1BF4E365479E}" type="doc">
      <dgm:prSet loTypeId="urn:microsoft.com/office/officeart/2005/8/layout/vList6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2DD1573E-A2D2-406C-93C7-BA5D3BF46F46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th-TH" b="1" dirty="0" smtClean="0">
              <a:latin typeface="TH SarabunPSK" pitchFamily="34" charset="-34"/>
              <a:cs typeface="TH SarabunPSK" pitchFamily="34" charset="-34"/>
            </a:rPr>
            <a:t>ครอบครัว</a:t>
          </a:r>
          <a:endParaRPr lang="th-TH" dirty="0">
            <a:latin typeface="TH SarabunPSK" pitchFamily="34" charset="-34"/>
            <a:cs typeface="TH SarabunPSK" pitchFamily="34" charset="-34"/>
          </a:endParaRPr>
        </a:p>
      </dgm:t>
    </dgm:pt>
    <dgm:pt modelId="{4ACDC2A8-6A5C-4A23-AF45-211F8902F3E7}" type="parTrans" cxnId="{E85A1EC1-575F-431E-A0DC-02935BC86274}">
      <dgm:prSet/>
      <dgm:spPr/>
      <dgm:t>
        <a:bodyPr/>
        <a:lstStyle/>
        <a:p>
          <a:endParaRPr lang="th-TH"/>
        </a:p>
      </dgm:t>
    </dgm:pt>
    <dgm:pt modelId="{3F913422-4D1E-4647-88CA-EDA02BCB84CD}" type="sibTrans" cxnId="{E85A1EC1-575F-431E-A0DC-02935BC86274}">
      <dgm:prSet/>
      <dgm:spPr/>
      <dgm:t>
        <a:bodyPr/>
        <a:lstStyle/>
        <a:p>
          <a:endParaRPr lang="th-TH"/>
        </a:p>
      </dgm:t>
    </dgm:pt>
    <dgm:pt modelId="{C4662840-9B00-4996-BBA4-0C8FE1EE639C}">
      <dgm:prSet phldrT="[Text]"/>
      <dgm:spPr>
        <a:solidFill>
          <a:srgbClr val="FFCCFF">
            <a:alpha val="90000"/>
          </a:srgbClr>
        </a:solidFill>
      </dgm:spPr>
      <dgm:t>
        <a:bodyPr/>
        <a:lstStyle/>
        <a:p>
          <a:r>
            <a:rPr lang="th-TH" b="1" dirty="0" smtClean="0">
              <a:latin typeface="TH SarabunPSK" pitchFamily="34" charset="-34"/>
              <a:cs typeface="TH SarabunPSK" pitchFamily="34" charset="-34"/>
            </a:rPr>
            <a:t>เป็นศูนย์กลางการดูแลสุขภาพ</a:t>
          </a:r>
          <a:endParaRPr lang="th-TH" dirty="0">
            <a:latin typeface="TH SarabunPSK" pitchFamily="34" charset="-34"/>
            <a:cs typeface="TH SarabunPSK" pitchFamily="34" charset="-34"/>
          </a:endParaRPr>
        </a:p>
      </dgm:t>
    </dgm:pt>
    <dgm:pt modelId="{8647BDCB-1F9A-4D9C-BDD8-2EFC76E8B2C1}" type="parTrans" cxnId="{86804A9E-FEDB-42D6-BBED-4FF2772915C7}">
      <dgm:prSet/>
      <dgm:spPr/>
      <dgm:t>
        <a:bodyPr/>
        <a:lstStyle/>
        <a:p>
          <a:endParaRPr lang="th-TH"/>
        </a:p>
      </dgm:t>
    </dgm:pt>
    <dgm:pt modelId="{CE9BBE65-1400-464F-AF3F-C7C828540E3C}" type="sibTrans" cxnId="{86804A9E-FEDB-42D6-BBED-4FF2772915C7}">
      <dgm:prSet/>
      <dgm:spPr/>
      <dgm:t>
        <a:bodyPr/>
        <a:lstStyle/>
        <a:p>
          <a:endParaRPr lang="th-TH"/>
        </a:p>
      </dgm:t>
    </dgm:pt>
    <dgm:pt modelId="{B61228A0-985F-4446-AB8D-4AD31409C158}">
      <dgm:prSet phldrT="[Text]"/>
      <dgm:spPr>
        <a:solidFill>
          <a:srgbClr val="FF0066"/>
        </a:solidFill>
      </dgm:spPr>
      <dgm:t>
        <a:bodyPr/>
        <a:lstStyle/>
        <a:p>
          <a:r>
            <a:rPr lang="th-TH" b="1" dirty="0" smtClean="0">
              <a:latin typeface="TH SarabunPSK" pitchFamily="34" charset="-34"/>
              <a:cs typeface="TH SarabunPSK" pitchFamily="34" charset="-34"/>
            </a:rPr>
            <a:t>ครอบครัว</a:t>
          </a:r>
          <a:endParaRPr lang="th-TH" dirty="0">
            <a:latin typeface="TH SarabunPSK" pitchFamily="34" charset="-34"/>
            <a:cs typeface="TH SarabunPSK" pitchFamily="34" charset="-34"/>
          </a:endParaRPr>
        </a:p>
      </dgm:t>
    </dgm:pt>
    <dgm:pt modelId="{158AD7E9-8AF7-4C8B-A259-DCDF2C77675E}" type="parTrans" cxnId="{D4AECD68-EB5C-423F-9AEF-FE849A9E6CAF}">
      <dgm:prSet/>
      <dgm:spPr/>
      <dgm:t>
        <a:bodyPr/>
        <a:lstStyle/>
        <a:p>
          <a:endParaRPr lang="th-TH"/>
        </a:p>
      </dgm:t>
    </dgm:pt>
    <dgm:pt modelId="{07C97283-6D78-49DA-A877-45E7388A6E62}" type="sibTrans" cxnId="{D4AECD68-EB5C-423F-9AEF-FE849A9E6CAF}">
      <dgm:prSet/>
      <dgm:spPr/>
      <dgm:t>
        <a:bodyPr/>
        <a:lstStyle/>
        <a:p>
          <a:endParaRPr lang="th-TH"/>
        </a:p>
      </dgm:t>
    </dgm:pt>
    <dgm:pt modelId="{87510875-D06A-431F-9A03-123CD869DFE8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th-TH" b="1" dirty="0" smtClean="0">
              <a:latin typeface="TH SarabunPSK" pitchFamily="34" charset="-34"/>
              <a:cs typeface="TH SarabunPSK" pitchFamily="34" charset="-34"/>
            </a:rPr>
            <a:t>เป็นหน่วยพื้นฐานของการดูแลสุขภาพ</a:t>
          </a:r>
          <a:endParaRPr lang="th-TH" dirty="0">
            <a:latin typeface="TH SarabunPSK" pitchFamily="34" charset="-34"/>
            <a:cs typeface="TH SarabunPSK" pitchFamily="34" charset="-34"/>
          </a:endParaRPr>
        </a:p>
      </dgm:t>
    </dgm:pt>
    <dgm:pt modelId="{1A19B0B2-F1F2-42DA-95DF-38CA05016296}" type="parTrans" cxnId="{8100FDF3-E9C5-4CC3-BB3D-ADDC9DB8F682}">
      <dgm:prSet/>
      <dgm:spPr/>
    </dgm:pt>
    <dgm:pt modelId="{B51B5E46-6B66-44D1-9141-20D1F8364EEF}" type="sibTrans" cxnId="{8100FDF3-E9C5-4CC3-BB3D-ADDC9DB8F682}">
      <dgm:prSet/>
      <dgm:spPr/>
    </dgm:pt>
    <dgm:pt modelId="{DC507570-D964-43BA-820F-CB6363115BB6}" type="pres">
      <dgm:prSet presAssocID="{7CBC31FA-4C31-4D8C-91C9-1BF4E365479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9314072F-0F76-4548-9D8D-025B261836C0}" type="pres">
      <dgm:prSet presAssocID="{2DD1573E-A2D2-406C-93C7-BA5D3BF46F46}" presName="linNode" presStyleCnt="0"/>
      <dgm:spPr/>
      <dgm:t>
        <a:bodyPr/>
        <a:lstStyle/>
        <a:p>
          <a:endParaRPr lang="th-TH"/>
        </a:p>
      </dgm:t>
    </dgm:pt>
    <dgm:pt modelId="{BC31A512-720D-43A7-A3D6-B0B6A15A0A80}" type="pres">
      <dgm:prSet presAssocID="{2DD1573E-A2D2-406C-93C7-BA5D3BF46F46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ED44635-EF5F-4B4C-A775-913FFDD7212D}" type="pres">
      <dgm:prSet presAssocID="{2DD1573E-A2D2-406C-93C7-BA5D3BF46F46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7E46F68-E407-478B-8731-DD8FEA365256}" type="pres">
      <dgm:prSet presAssocID="{3F913422-4D1E-4647-88CA-EDA02BCB84CD}" presName="spacing" presStyleCnt="0"/>
      <dgm:spPr/>
      <dgm:t>
        <a:bodyPr/>
        <a:lstStyle/>
        <a:p>
          <a:endParaRPr lang="th-TH"/>
        </a:p>
      </dgm:t>
    </dgm:pt>
    <dgm:pt modelId="{D73560A8-33A8-46CF-B4C5-2A9E3B72E49B}" type="pres">
      <dgm:prSet presAssocID="{B61228A0-985F-4446-AB8D-4AD31409C158}" presName="linNode" presStyleCnt="0"/>
      <dgm:spPr/>
      <dgm:t>
        <a:bodyPr/>
        <a:lstStyle/>
        <a:p>
          <a:endParaRPr lang="th-TH"/>
        </a:p>
      </dgm:t>
    </dgm:pt>
    <dgm:pt modelId="{FF347355-D482-456A-8F56-B25651924D9F}" type="pres">
      <dgm:prSet presAssocID="{B61228A0-985F-4446-AB8D-4AD31409C158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8E5650A-5895-4332-A314-7E890BC8ACEE}" type="pres">
      <dgm:prSet presAssocID="{B61228A0-985F-4446-AB8D-4AD31409C158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9D8FBAF7-2C14-4D5B-87D1-3791D2F1E2F7}" type="presOf" srcId="{2DD1573E-A2D2-406C-93C7-BA5D3BF46F46}" destId="{BC31A512-720D-43A7-A3D6-B0B6A15A0A80}" srcOrd="0" destOrd="0" presId="urn:microsoft.com/office/officeart/2005/8/layout/vList6"/>
    <dgm:cxn modelId="{E85A1EC1-575F-431E-A0DC-02935BC86274}" srcId="{7CBC31FA-4C31-4D8C-91C9-1BF4E365479E}" destId="{2DD1573E-A2D2-406C-93C7-BA5D3BF46F46}" srcOrd="0" destOrd="0" parTransId="{4ACDC2A8-6A5C-4A23-AF45-211F8902F3E7}" sibTransId="{3F913422-4D1E-4647-88CA-EDA02BCB84CD}"/>
    <dgm:cxn modelId="{B995C5EA-8A7C-4FB8-8263-FC7AF0FFEDFB}" type="presOf" srcId="{B61228A0-985F-4446-AB8D-4AD31409C158}" destId="{FF347355-D482-456A-8F56-B25651924D9F}" srcOrd="0" destOrd="0" presId="urn:microsoft.com/office/officeart/2005/8/layout/vList6"/>
    <dgm:cxn modelId="{D4AECD68-EB5C-423F-9AEF-FE849A9E6CAF}" srcId="{7CBC31FA-4C31-4D8C-91C9-1BF4E365479E}" destId="{B61228A0-985F-4446-AB8D-4AD31409C158}" srcOrd="1" destOrd="0" parTransId="{158AD7E9-8AF7-4C8B-A259-DCDF2C77675E}" sibTransId="{07C97283-6D78-49DA-A877-45E7388A6E62}"/>
    <dgm:cxn modelId="{86804A9E-FEDB-42D6-BBED-4FF2772915C7}" srcId="{2DD1573E-A2D2-406C-93C7-BA5D3BF46F46}" destId="{C4662840-9B00-4996-BBA4-0C8FE1EE639C}" srcOrd="0" destOrd="0" parTransId="{8647BDCB-1F9A-4D9C-BDD8-2EFC76E8B2C1}" sibTransId="{CE9BBE65-1400-464F-AF3F-C7C828540E3C}"/>
    <dgm:cxn modelId="{E64A2F98-7220-44C3-9587-8DE3F0CE06DC}" type="presOf" srcId="{87510875-D06A-431F-9A03-123CD869DFE8}" destId="{78E5650A-5895-4332-A314-7E890BC8ACEE}" srcOrd="0" destOrd="0" presId="urn:microsoft.com/office/officeart/2005/8/layout/vList6"/>
    <dgm:cxn modelId="{4C6FD7FB-29D7-4A18-A52B-B74CC651B3DA}" type="presOf" srcId="{7CBC31FA-4C31-4D8C-91C9-1BF4E365479E}" destId="{DC507570-D964-43BA-820F-CB6363115BB6}" srcOrd="0" destOrd="0" presId="urn:microsoft.com/office/officeart/2005/8/layout/vList6"/>
    <dgm:cxn modelId="{0B706D9C-C2A0-41DB-8726-6506AA044DF7}" type="presOf" srcId="{C4662840-9B00-4996-BBA4-0C8FE1EE639C}" destId="{2ED44635-EF5F-4B4C-A775-913FFDD7212D}" srcOrd="0" destOrd="0" presId="urn:microsoft.com/office/officeart/2005/8/layout/vList6"/>
    <dgm:cxn modelId="{8100FDF3-E9C5-4CC3-BB3D-ADDC9DB8F682}" srcId="{B61228A0-985F-4446-AB8D-4AD31409C158}" destId="{87510875-D06A-431F-9A03-123CD869DFE8}" srcOrd="0" destOrd="0" parTransId="{1A19B0B2-F1F2-42DA-95DF-38CA05016296}" sibTransId="{B51B5E46-6B66-44D1-9141-20D1F8364EEF}"/>
    <dgm:cxn modelId="{A7DAE2A4-7B0B-49B1-A6F2-1CEA53CC3890}" type="presParOf" srcId="{DC507570-D964-43BA-820F-CB6363115BB6}" destId="{9314072F-0F76-4548-9D8D-025B261836C0}" srcOrd="0" destOrd="0" presId="urn:microsoft.com/office/officeart/2005/8/layout/vList6"/>
    <dgm:cxn modelId="{A7FB8C4C-622D-4797-8371-5FE9A95D7DB7}" type="presParOf" srcId="{9314072F-0F76-4548-9D8D-025B261836C0}" destId="{BC31A512-720D-43A7-A3D6-B0B6A15A0A80}" srcOrd="0" destOrd="0" presId="urn:microsoft.com/office/officeart/2005/8/layout/vList6"/>
    <dgm:cxn modelId="{33F0BC13-2327-4C81-AE56-0D3EEEFFE68E}" type="presParOf" srcId="{9314072F-0F76-4548-9D8D-025B261836C0}" destId="{2ED44635-EF5F-4B4C-A775-913FFDD7212D}" srcOrd="1" destOrd="0" presId="urn:microsoft.com/office/officeart/2005/8/layout/vList6"/>
    <dgm:cxn modelId="{8BA2C6FF-1EDF-4A48-ABBB-E0BB995F3581}" type="presParOf" srcId="{DC507570-D964-43BA-820F-CB6363115BB6}" destId="{F7E46F68-E407-478B-8731-DD8FEA365256}" srcOrd="1" destOrd="0" presId="urn:microsoft.com/office/officeart/2005/8/layout/vList6"/>
    <dgm:cxn modelId="{14B3EB34-170A-4C92-84E7-C3178D0D54E9}" type="presParOf" srcId="{DC507570-D964-43BA-820F-CB6363115BB6}" destId="{D73560A8-33A8-46CF-B4C5-2A9E3B72E49B}" srcOrd="2" destOrd="0" presId="urn:microsoft.com/office/officeart/2005/8/layout/vList6"/>
    <dgm:cxn modelId="{AB821CF6-C58D-45CE-AA08-5651042D6B29}" type="presParOf" srcId="{D73560A8-33A8-46CF-B4C5-2A9E3B72E49B}" destId="{FF347355-D482-456A-8F56-B25651924D9F}" srcOrd="0" destOrd="0" presId="urn:microsoft.com/office/officeart/2005/8/layout/vList6"/>
    <dgm:cxn modelId="{4F89312A-A44B-4369-BD39-EA372B8A9C81}" type="presParOf" srcId="{D73560A8-33A8-46CF-B4C5-2A9E3B72E49B}" destId="{78E5650A-5895-4332-A314-7E890BC8ACE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0C7FDA-3F88-46E4-830C-2E4D3696E33A}" type="doc">
      <dgm:prSet loTypeId="urn:microsoft.com/office/officeart/2005/8/layout/hList3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293985F4-C49A-41E2-A32A-495C070A11C7}">
      <dgm:prSet phldrT="[Text]"/>
      <dgm:spPr>
        <a:gradFill flip="none" rotWithShape="0">
          <a:gsLst>
            <a:gs pos="0">
              <a:srgbClr val="0000FF">
                <a:shade val="30000"/>
                <a:satMod val="115000"/>
              </a:srgbClr>
            </a:gs>
            <a:gs pos="50000">
              <a:srgbClr val="0000FF">
                <a:shade val="67500"/>
                <a:satMod val="115000"/>
              </a:srgbClr>
            </a:gs>
            <a:gs pos="100000">
              <a:srgbClr val="0000FF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r>
            <a:rPr lang="th-TH" b="1" dirty="0" smtClean="0">
              <a:ln w="9525">
                <a:round/>
                <a:headEnd/>
                <a:tailEnd/>
              </a:ln>
              <a:solidFill>
                <a:srgbClr val="FFFF00"/>
              </a:solidFill>
              <a:latin typeface="TH SarabunPSK" pitchFamily="34" charset="-34"/>
              <a:cs typeface="TH SarabunPSK" pitchFamily="34" charset="-34"/>
            </a:rPr>
            <a:t>รูปแบบของครอบครัว</a:t>
          </a:r>
          <a:endParaRPr lang="th-TH" b="1" dirty="0">
            <a:solidFill>
              <a:srgbClr val="FFFF00"/>
            </a:solidFill>
            <a:latin typeface="TH SarabunPSK" pitchFamily="34" charset="-34"/>
            <a:cs typeface="TH SarabunPSK" pitchFamily="34" charset="-34"/>
          </a:endParaRPr>
        </a:p>
      </dgm:t>
    </dgm:pt>
    <dgm:pt modelId="{16C90963-4125-4A40-AFED-3680CFADF44E}" type="parTrans" cxnId="{6B6D0FFD-72B0-413B-89AD-E172FC15BB69}">
      <dgm:prSet/>
      <dgm:spPr/>
      <dgm:t>
        <a:bodyPr/>
        <a:lstStyle/>
        <a:p>
          <a:endParaRPr lang="th-TH"/>
        </a:p>
      </dgm:t>
    </dgm:pt>
    <dgm:pt modelId="{08C50245-2810-491C-AB99-225A084E3B8C}" type="sibTrans" cxnId="{6B6D0FFD-72B0-413B-89AD-E172FC15BB69}">
      <dgm:prSet/>
      <dgm:spPr/>
      <dgm:t>
        <a:bodyPr/>
        <a:lstStyle/>
        <a:p>
          <a:endParaRPr lang="th-TH"/>
        </a:p>
      </dgm:t>
    </dgm:pt>
    <dgm:pt modelId="{A7333885-9917-4FCC-8E79-CD8810343867}">
      <dgm:prSet phldrT="[Text]" custT="1"/>
      <dgm:spPr>
        <a:solidFill>
          <a:schemeClr val="bg1">
            <a:lumMod val="95000"/>
            <a:lumOff val="5000"/>
          </a:schemeClr>
        </a:solidFill>
      </dgm:spPr>
      <dgm:t>
        <a:bodyPr/>
        <a:lstStyle/>
        <a:p>
          <a:r>
            <a:rPr lang="en-US" sz="4400" b="1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1. </a:t>
          </a:r>
          <a:r>
            <a:rPr lang="th-TH" sz="4400" b="1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ครอบครัวเดี่ยว   (</a:t>
          </a:r>
          <a:r>
            <a:rPr lang="en-US" sz="4400" b="1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Nuclear family)</a:t>
          </a:r>
          <a:endParaRPr lang="th-TH" sz="4400" b="1" dirty="0">
            <a:latin typeface="TH SarabunPSK" pitchFamily="34" charset="-34"/>
            <a:cs typeface="TH SarabunPSK" pitchFamily="34" charset="-34"/>
          </a:endParaRPr>
        </a:p>
      </dgm:t>
    </dgm:pt>
    <dgm:pt modelId="{4F3935A7-97C8-4152-916D-88C11D9E2E7E}" type="parTrans" cxnId="{CC31216B-5516-4902-96AD-860976E30B8B}">
      <dgm:prSet/>
      <dgm:spPr/>
      <dgm:t>
        <a:bodyPr/>
        <a:lstStyle/>
        <a:p>
          <a:endParaRPr lang="th-TH"/>
        </a:p>
      </dgm:t>
    </dgm:pt>
    <dgm:pt modelId="{B3E6E837-992D-43BB-8086-BFA4FAEDC370}" type="sibTrans" cxnId="{CC31216B-5516-4902-96AD-860976E30B8B}">
      <dgm:prSet/>
      <dgm:spPr/>
      <dgm:t>
        <a:bodyPr/>
        <a:lstStyle/>
        <a:p>
          <a:endParaRPr lang="th-TH"/>
        </a:p>
      </dgm:t>
    </dgm:pt>
    <dgm:pt modelId="{CD4983EB-15BC-41D7-BCD8-7802B6639F63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4400" b="1" dirty="0" smtClean="0">
              <a:ln w="18415" cmpd="sng">
                <a:prstDash val="solid"/>
              </a:ln>
              <a:effectLst/>
              <a:latin typeface="TH SarabunPSK" pitchFamily="34" charset="-34"/>
              <a:cs typeface="TH SarabunPSK" pitchFamily="34" charset="-34"/>
            </a:rPr>
            <a:t>2.</a:t>
          </a:r>
          <a:r>
            <a:rPr lang="th-TH" sz="4400" b="1" dirty="0" smtClean="0">
              <a:ln w="18415" cmpd="sng">
                <a:prstDash val="solid"/>
              </a:ln>
              <a:effectLst/>
              <a:latin typeface="TH SarabunPSK" pitchFamily="34" charset="-34"/>
              <a:cs typeface="TH SarabunPSK" pitchFamily="34" charset="-34"/>
            </a:rPr>
            <a:t> คู่สมรสที่ไม่มีบุตร </a:t>
          </a:r>
          <a:endParaRPr lang="en-US" sz="4400" b="1" dirty="0" smtClean="0">
            <a:ln w="18415" cmpd="sng">
              <a:prstDash val="solid"/>
            </a:ln>
            <a:effectLst/>
            <a:latin typeface="TH SarabunPSK" pitchFamily="34" charset="-34"/>
            <a:cs typeface="TH SarabunPSK" pitchFamily="34" charset="-34"/>
          </a:endParaRPr>
        </a:p>
        <a:p>
          <a:r>
            <a:rPr lang="en-US" sz="4400" b="1" dirty="0" smtClean="0">
              <a:ln w="18415" cmpd="sng">
                <a:prstDash val="solid"/>
              </a:ln>
              <a:effectLst/>
              <a:latin typeface="TH SarabunPSK" pitchFamily="34" charset="-34"/>
              <a:cs typeface="TH SarabunPSK" pitchFamily="34" charset="-34"/>
            </a:rPr>
            <a:t>(Childless couple)</a:t>
          </a:r>
          <a:endParaRPr lang="th-TH" sz="4400" b="1" dirty="0">
            <a:effectLst/>
            <a:latin typeface="TH SarabunPSK" pitchFamily="34" charset="-34"/>
            <a:cs typeface="TH SarabunPSK" pitchFamily="34" charset="-34"/>
          </a:endParaRPr>
        </a:p>
      </dgm:t>
    </dgm:pt>
    <dgm:pt modelId="{E645C05F-7AF4-4345-B57A-5145AFF88557}" type="parTrans" cxnId="{034007B5-0ABF-4845-BC0A-8DF75BA9BABD}">
      <dgm:prSet/>
      <dgm:spPr/>
      <dgm:t>
        <a:bodyPr/>
        <a:lstStyle/>
        <a:p>
          <a:endParaRPr lang="th-TH"/>
        </a:p>
      </dgm:t>
    </dgm:pt>
    <dgm:pt modelId="{5D41A63B-5DC5-4E37-A6DB-05CB0F4E7381}" type="sibTrans" cxnId="{034007B5-0ABF-4845-BC0A-8DF75BA9BABD}">
      <dgm:prSet/>
      <dgm:spPr/>
      <dgm:t>
        <a:bodyPr/>
        <a:lstStyle/>
        <a:p>
          <a:endParaRPr lang="th-TH"/>
        </a:p>
      </dgm:t>
    </dgm:pt>
    <dgm:pt modelId="{460FB06C-A76B-4A84-9F52-A9FD792C844D}">
      <dgm:prSet phldrT="[Text]"/>
      <dgm:spPr>
        <a:solidFill>
          <a:srgbClr val="271B5B"/>
        </a:solidFill>
      </dgm:spPr>
      <dgm:t>
        <a:bodyPr/>
        <a:lstStyle/>
        <a:p>
          <a:r>
            <a:rPr lang="en-US" b="1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3.</a:t>
          </a:r>
          <a:r>
            <a:rPr lang="th-TH" b="1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ครอบครัวที่มีบิดาหรือมารดาเพียงคนเดียว </a:t>
          </a:r>
          <a:r>
            <a:rPr lang="en-US" b="1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(Single-parent family) </a:t>
          </a:r>
          <a:endParaRPr lang="th-TH" b="1" dirty="0">
            <a:latin typeface="TH SarabunPSK" pitchFamily="34" charset="-34"/>
            <a:cs typeface="TH SarabunPSK" pitchFamily="34" charset="-34"/>
          </a:endParaRPr>
        </a:p>
      </dgm:t>
    </dgm:pt>
    <dgm:pt modelId="{DE9A2291-825B-4FEE-81FF-EAD05F13C6ED}" type="parTrans" cxnId="{27F40FD1-83EF-4A92-BB25-8878E45BE395}">
      <dgm:prSet/>
      <dgm:spPr/>
      <dgm:t>
        <a:bodyPr/>
        <a:lstStyle/>
        <a:p>
          <a:endParaRPr lang="th-TH"/>
        </a:p>
      </dgm:t>
    </dgm:pt>
    <dgm:pt modelId="{04FC1EEE-0DE1-47C5-B12F-4EC3B3AED7B9}" type="sibTrans" cxnId="{27F40FD1-83EF-4A92-BB25-8878E45BE395}">
      <dgm:prSet/>
      <dgm:spPr/>
      <dgm:t>
        <a:bodyPr/>
        <a:lstStyle/>
        <a:p>
          <a:endParaRPr lang="th-TH"/>
        </a:p>
      </dgm:t>
    </dgm:pt>
    <dgm:pt modelId="{1B7CE819-3102-48F7-AF70-E22945BABC43}" type="pres">
      <dgm:prSet presAssocID="{860C7FDA-3F88-46E4-830C-2E4D3696E33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4F6FEC55-2039-4B67-9421-3DFD90F1E704}" type="pres">
      <dgm:prSet presAssocID="{293985F4-C49A-41E2-A32A-495C070A11C7}" presName="roof" presStyleLbl="dkBgShp" presStyleIdx="0" presStyleCnt="2"/>
      <dgm:spPr/>
      <dgm:t>
        <a:bodyPr/>
        <a:lstStyle/>
        <a:p>
          <a:endParaRPr lang="th-TH"/>
        </a:p>
      </dgm:t>
    </dgm:pt>
    <dgm:pt modelId="{06FB77FF-0883-46E2-B134-5EC4F13EB312}" type="pres">
      <dgm:prSet presAssocID="{293985F4-C49A-41E2-A32A-495C070A11C7}" presName="pillars" presStyleCnt="0"/>
      <dgm:spPr/>
    </dgm:pt>
    <dgm:pt modelId="{85CAE585-8C63-4877-9825-790E2FBEB1EF}" type="pres">
      <dgm:prSet presAssocID="{293985F4-C49A-41E2-A32A-495C070A11C7}" presName="pillar1" presStyleLbl="node1" presStyleIdx="0" presStyleCnt="3" custScaleY="10162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7911737-E8AC-4AE7-9761-CED7F4D5FEA4}" type="pres">
      <dgm:prSet presAssocID="{CD4983EB-15BC-41D7-BCD8-7802B6639F63}" presName="pillarX" presStyleLbl="node1" presStyleIdx="1" presStyleCnt="3" custScaleY="100000" custLinFactNeighborX="837" custLinFactNeighborY="-8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964971F-2B69-4CEB-92B2-508CB4735F44}" type="pres">
      <dgm:prSet presAssocID="{460FB06C-A76B-4A84-9F52-A9FD792C844D}" presName="pillarX" presStyleLbl="node1" presStyleIdx="2" presStyleCnt="3" custScaleY="10162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4F8D065-D3E9-49B7-9FA7-051CE1169AF1}" type="pres">
      <dgm:prSet presAssocID="{293985F4-C49A-41E2-A32A-495C070A11C7}" presName="base" presStyleLbl="dkBgShp" presStyleIdx="1" presStyleCnt="2"/>
      <dgm:spPr/>
    </dgm:pt>
  </dgm:ptLst>
  <dgm:cxnLst>
    <dgm:cxn modelId="{0BF84AF3-09FD-4608-B964-264C446FDA2C}" type="presOf" srcId="{460FB06C-A76B-4A84-9F52-A9FD792C844D}" destId="{D964971F-2B69-4CEB-92B2-508CB4735F44}" srcOrd="0" destOrd="0" presId="urn:microsoft.com/office/officeart/2005/8/layout/hList3"/>
    <dgm:cxn modelId="{174D1EAD-8398-4AF5-AAC6-82923B662259}" type="presOf" srcId="{293985F4-C49A-41E2-A32A-495C070A11C7}" destId="{4F6FEC55-2039-4B67-9421-3DFD90F1E704}" srcOrd="0" destOrd="0" presId="urn:microsoft.com/office/officeart/2005/8/layout/hList3"/>
    <dgm:cxn modelId="{F1F235B8-16E0-40AC-9407-811F584D3E09}" type="presOf" srcId="{A7333885-9917-4FCC-8E79-CD8810343867}" destId="{85CAE585-8C63-4877-9825-790E2FBEB1EF}" srcOrd="0" destOrd="0" presId="urn:microsoft.com/office/officeart/2005/8/layout/hList3"/>
    <dgm:cxn modelId="{034007B5-0ABF-4845-BC0A-8DF75BA9BABD}" srcId="{293985F4-C49A-41E2-A32A-495C070A11C7}" destId="{CD4983EB-15BC-41D7-BCD8-7802B6639F63}" srcOrd="1" destOrd="0" parTransId="{E645C05F-7AF4-4345-B57A-5145AFF88557}" sibTransId="{5D41A63B-5DC5-4E37-A6DB-05CB0F4E7381}"/>
    <dgm:cxn modelId="{AF4965EE-AC09-45A5-8E67-B4BB93C08E24}" type="presOf" srcId="{860C7FDA-3F88-46E4-830C-2E4D3696E33A}" destId="{1B7CE819-3102-48F7-AF70-E22945BABC43}" srcOrd="0" destOrd="0" presId="urn:microsoft.com/office/officeart/2005/8/layout/hList3"/>
    <dgm:cxn modelId="{564C228D-6B8E-41C9-BB51-656AF3372894}" type="presOf" srcId="{CD4983EB-15BC-41D7-BCD8-7802B6639F63}" destId="{57911737-E8AC-4AE7-9761-CED7F4D5FEA4}" srcOrd="0" destOrd="0" presId="urn:microsoft.com/office/officeart/2005/8/layout/hList3"/>
    <dgm:cxn modelId="{27F40FD1-83EF-4A92-BB25-8878E45BE395}" srcId="{293985F4-C49A-41E2-A32A-495C070A11C7}" destId="{460FB06C-A76B-4A84-9F52-A9FD792C844D}" srcOrd="2" destOrd="0" parTransId="{DE9A2291-825B-4FEE-81FF-EAD05F13C6ED}" sibTransId="{04FC1EEE-0DE1-47C5-B12F-4EC3B3AED7B9}"/>
    <dgm:cxn modelId="{6B6D0FFD-72B0-413B-89AD-E172FC15BB69}" srcId="{860C7FDA-3F88-46E4-830C-2E4D3696E33A}" destId="{293985F4-C49A-41E2-A32A-495C070A11C7}" srcOrd="0" destOrd="0" parTransId="{16C90963-4125-4A40-AFED-3680CFADF44E}" sibTransId="{08C50245-2810-491C-AB99-225A084E3B8C}"/>
    <dgm:cxn modelId="{CC31216B-5516-4902-96AD-860976E30B8B}" srcId="{293985F4-C49A-41E2-A32A-495C070A11C7}" destId="{A7333885-9917-4FCC-8E79-CD8810343867}" srcOrd="0" destOrd="0" parTransId="{4F3935A7-97C8-4152-916D-88C11D9E2E7E}" sibTransId="{B3E6E837-992D-43BB-8086-BFA4FAEDC370}"/>
    <dgm:cxn modelId="{BF6F38B5-34A2-4B1F-9AE9-5061A9B760DB}" type="presParOf" srcId="{1B7CE819-3102-48F7-AF70-E22945BABC43}" destId="{4F6FEC55-2039-4B67-9421-3DFD90F1E704}" srcOrd="0" destOrd="0" presId="urn:microsoft.com/office/officeart/2005/8/layout/hList3"/>
    <dgm:cxn modelId="{21EAD3ED-EE6D-48F4-8497-BF3D8B1D1B79}" type="presParOf" srcId="{1B7CE819-3102-48F7-AF70-E22945BABC43}" destId="{06FB77FF-0883-46E2-B134-5EC4F13EB312}" srcOrd="1" destOrd="0" presId="urn:microsoft.com/office/officeart/2005/8/layout/hList3"/>
    <dgm:cxn modelId="{779BD905-99F4-442D-81B9-F1DC502E4A8A}" type="presParOf" srcId="{06FB77FF-0883-46E2-B134-5EC4F13EB312}" destId="{85CAE585-8C63-4877-9825-790E2FBEB1EF}" srcOrd="0" destOrd="0" presId="urn:microsoft.com/office/officeart/2005/8/layout/hList3"/>
    <dgm:cxn modelId="{45F56A5F-5968-47F1-A117-AFF05AA45CEC}" type="presParOf" srcId="{06FB77FF-0883-46E2-B134-5EC4F13EB312}" destId="{57911737-E8AC-4AE7-9761-CED7F4D5FEA4}" srcOrd="1" destOrd="0" presId="urn:microsoft.com/office/officeart/2005/8/layout/hList3"/>
    <dgm:cxn modelId="{B7CF61A4-9C17-4563-8A5D-0FB663671354}" type="presParOf" srcId="{06FB77FF-0883-46E2-B134-5EC4F13EB312}" destId="{D964971F-2B69-4CEB-92B2-508CB4735F44}" srcOrd="2" destOrd="0" presId="urn:microsoft.com/office/officeart/2005/8/layout/hList3"/>
    <dgm:cxn modelId="{484FA7B2-E52E-420D-96C9-95010C191B57}" type="presParOf" srcId="{1B7CE819-3102-48F7-AF70-E22945BABC43}" destId="{34F8D065-D3E9-49B7-9FA7-051CE1169AF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083208-3A2C-4B29-8C37-DB304B4E555B}" type="doc">
      <dgm:prSet loTypeId="urn:microsoft.com/office/officeart/2005/8/layout/hList3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AFDA34B7-D156-4EEF-93C2-41E9F0ECC824}">
      <dgm:prSet phldrT="[Text]"/>
      <dgm:spPr>
        <a:gradFill flip="none" rotWithShape="0">
          <a:gsLst>
            <a:gs pos="0">
              <a:srgbClr val="0000FF">
                <a:shade val="30000"/>
                <a:satMod val="115000"/>
              </a:srgbClr>
            </a:gs>
            <a:gs pos="50000">
              <a:srgbClr val="0000FF">
                <a:shade val="67500"/>
                <a:satMod val="115000"/>
              </a:srgbClr>
            </a:gs>
            <a:gs pos="100000">
              <a:srgbClr val="0000FF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th-TH" b="1" dirty="0" smtClean="0">
              <a:ln w="9525">
                <a:round/>
                <a:headEnd/>
                <a:tailEnd/>
              </a:ln>
              <a:solidFill>
                <a:srgbClr val="FFFF00"/>
              </a:solidFill>
              <a:latin typeface="TH SarabunPSK" pitchFamily="34" charset="-34"/>
              <a:cs typeface="TH SarabunPSK" pitchFamily="34" charset="-34"/>
            </a:rPr>
            <a:t>รูปแบบของครอบครัว</a:t>
          </a:r>
          <a:endParaRPr lang="th-TH" dirty="0">
            <a:solidFill>
              <a:srgbClr val="FFFF00"/>
            </a:solidFill>
            <a:latin typeface="TH SarabunPSK" pitchFamily="34" charset="-34"/>
            <a:cs typeface="TH SarabunPSK" pitchFamily="34" charset="-34"/>
          </a:endParaRPr>
        </a:p>
      </dgm:t>
    </dgm:pt>
    <dgm:pt modelId="{6C04F4BC-793B-48C0-8D3C-0BC833D1412A}" type="parTrans" cxnId="{E071106A-F6AF-46D5-A3B3-4890D6542CDC}">
      <dgm:prSet/>
      <dgm:spPr/>
      <dgm:t>
        <a:bodyPr/>
        <a:lstStyle/>
        <a:p>
          <a:endParaRPr lang="th-TH"/>
        </a:p>
      </dgm:t>
    </dgm:pt>
    <dgm:pt modelId="{4C505B57-D88F-4255-8CED-8E0FA47E6A68}" type="sibTrans" cxnId="{E071106A-F6AF-46D5-A3B3-4890D6542CDC}">
      <dgm:prSet/>
      <dgm:spPr/>
      <dgm:t>
        <a:bodyPr/>
        <a:lstStyle/>
        <a:p>
          <a:endParaRPr lang="th-TH"/>
        </a:p>
      </dgm:t>
    </dgm:pt>
    <dgm:pt modelId="{9070522D-F91B-47FD-B59B-5CAAB25F7516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4400" b="1" dirty="0" smtClean="0">
              <a:ln w="18415" cmpd="sng">
                <a:prstDash val="solid"/>
              </a:ln>
              <a:solidFill>
                <a:schemeClr val="bg1"/>
              </a:solidFill>
              <a:effectLst/>
              <a:latin typeface="TH SarabunPSK" pitchFamily="34" charset="-34"/>
              <a:cs typeface="TH SarabunPSK" pitchFamily="34" charset="-34"/>
            </a:rPr>
            <a:t>4.</a:t>
          </a:r>
          <a:r>
            <a:rPr lang="th-TH" sz="4400" b="1" dirty="0" smtClean="0">
              <a:ln w="18415" cmpd="sng">
                <a:prstDash val="solid"/>
              </a:ln>
              <a:solidFill>
                <a:schemeClr val="bg1"/>
              </a:solidFill>
              <a:effectLst/>
              <a:latin typeface="TH SarabunPSK" pitchFamily="34" charset="-34"/>
              <a:cs typeface="TH SarabunPSK" pitchFamily="34" charset="-34"/>
            </a:rPr>
            <a:t> ครอบครัวบุญธรรม </a:t>
          </a:r>
          <a:r>
            <a:rPr lang="en-US" sz="4400" b="1" dirty="0" smtClean="0">
              <a:ln w="18415" cmpd="sng">
                <a:prstDash val="solid"/>
              </a:ln>
              <a:solidFill>
                <a:schemeClr val="bg1"/>
              </a:solidFill>
              <a:effectLst/>
              <a:latin typeface="TH SarabunPSK" pitchFamily="34" charset="-34"/>
              <a:cs typeface="TH SarabunPSK" pitchFamily="34" charset="-34"/>
            </a:rPr>
            <a:t>(Adoptive family)  </a:t>
          </a:r>
          <a:endParaRPr lang="th-TH" sz="4400" b="1" dirty="0">
            <a:solidFill>
              <a:schemeClr val="bg1"/>
            </a:solidFill>
            <a:effectLst/>
            <a:latin typeface="TH SarabunPSK" pitchFamily="34" charset="-34"/>
            <a:cs typeface="TH SarabunPSK" pitchFamily="34" charset="-34"/>
          </a:endParaRPr>
        </a:p>
      </dgm:t>
    </dgm:pt>
    <dgm:pt modelId="{F21AD469-45DB-434D-B646-EAD33D34A92F}" type="parTrans" cxnId="{87B024B7-5810-48CC-9F70-9045BCF85B3F}">
      <dgm:prSet/>
      <dgm:spPr/>
      <dgm:t>
        <a:bodyPr/>
        <a:lstStyle/>
        <a:p>
          <a:endParaRPr lang="th-TH"/>
        </a:p>
      </dgm:t>
    </dgm:pt>
    <dgm:pt modelId="{6C30760E-475C-4299-AB08-3DD81124F8E0}" type="sibTrans" cxnId="{87B024B7-5810-48CC-9F70-9045BCF85B3F}">
      <dgm:prSet/>
      <dgm:spPr/>
      <dgm:t>
        <a:bodyPr/>
        <a:lstStyle/>
        <a:p>
          <a:endParaRPr lang="th-TH"/>
        </a:p>
      </dgm:t>
    </dgm:pt>
    <dgm:pt modelId="{7AB157AA-387C-4718-B0E0-C9ED6C6DA1B5}">
      <dgm:prSet phldrT="[Text]"/>
      <dgm:spPr>
        <a:solidFill>
          <a:srgbClr val="002060"/>
        </a:solidFill>
      </dgm:spPr>
      <dgm:t>
        <a:bodyPr/>
        <a:lstStyle/>
        <a:p>
          <a:r>
            <a:rPr lang="en-US" b="1" dirty="0" smtClean="0">
              <a:latin typeface="TH SarabunPSK" pitchFamily="34" charset="-34"/>
              <a:cs typeface="TH SarabunPSK" pitchFamily="34" charset="-34"/>
            </a:rPr>
            <a:t>5.</a:t>
          </a:r>
          <a:r>
            <a:rPr lang="en-US" dirty="0" smtClean="0">
              <a:latin typeface="TH SarabunPSK" pitchFamily="34" charset="-34"/>
              <a:cs typeface="TH SarabunPSK" pitchFamily="34" charset="-34"/>
            </a:rPr>
            <a:t> </a:t>
          </a:r>
          <a:r>
            <a:rPr lang="th-TH" b="1" dirty="0" smtClean="0">
              <a:latin typeface="TH SarabunPSK" pitchFamily="34" charset="-34"/>
              <a:cs typeface="TH SarabunPSK" pitchFamily="34" charset="-34"/>
            </a:rPr>
            <a:t>ครอบครัวที่มีการแต่งงานใหม่ </a:t>
          </a:r>
          <a:endParaRPr lang="en-US" b="1" dirty="0" smtClean="0">
            <a:latin typeface="TH SarabunPSK" pitchFamily="34" charset="-34"/>
            <a:cs typeface="TH SarabunPSK" pitchFamily="34" charset="-34"/>
          </a:endParaRPr>
        </a:p>
        <a:p>
          <a:r>
            <a:rPr lang="en-US" b="1" dirty="0" smtClean="0">
              <a:latin typeface="TH SarabunPSK" pitchFamily="34" charset="-34"/>
              <a:cs typeface="TH SarabunPSK" pitchFamily="34" charset="-34"/>
            </a:rPr>
            <a:t>(Reconstituted family)</a:t>
          </a:r>
          <a:endParaRPr lang="th-TH" dirty="0">
            <a:latin typeface="TH SarabunPSK" pitchFamily="34" charset="-34"/>
            <a:cs typeface="TH SarabunPSK" pitchFamily="34" charset="-34"/>
          </a:endParaRPr>
        </a:p>
      </dgm:t>
    </dgm:pt>
    <dgm:pt modelId="{C3D03C55-1B68-4048-9070-EFECFB668C69}" type="parTrans" cxnId="{9347A0F8-6405-49CF-A350-D75B274CC8DA}">
      <dgm:prSet/>
      <dgm:spPr/>
      <dgm:t>
        <a:bodyPr/>
        <a:lstStyle/>
        <a:p>
          <a:endParaRPr lang="th-TH"/>
        </a:p>
      </dgm:t>
    </dgm:pt>
    <dgm:pt modelId="{D54F8DD4-81D8-45D1-9212-5F1B173DC35D}" type="sibTrans" cxnId="{9347A0F8-6405-49CF-A350-D75B274CC8DA}">
      <dgm:prSet/>
      <dgm:spPr/>
      <dgm:t>
        <a:bodyPr/>
        <a:lstStyle/>
        <a:p>
          <a:endParaRPr lang="th-TH"/>
        </a:p>
      </dgm:t>
    </dgm:pt>
    <dgm:pt modelId="{398D448F-E14B-44CD-B601-22D0E71289D4}">
      <dgm:prSet phldrT="[Text]"/>
      <dgm:spPr>
        <a:solidFill>
          <a:srgbClr val="7030A0"/>
        </a:solidFill>
      </dgm:spPr>
      <dgm:t>
        <a:bodyPr/>
        <a:lstStyle/>
        <a:p>
          <a:pPr algn="ctr"/>
          <a:r>
            <a:rPr lang="en-US" b="1" dirty="0" smtClean="0">
              <a:latin typeface="TH SarabunPSK" pitchFamily="34" charset="-34"/>
              <a:cs typeface="TH SarabunPSK" pitchFamily="34" charset="-34"/>
            </a:rPr>
            <a:t>6.</a:t>
          </a:r>
          <a:r>
            <a:rPr lang="th-TH" b="1" dirty="0" smtClean="0">
              <a:latin typeface="TH SarabunPSK" pitchFamily="34" charset="-34"/>
              <a:cs typeface="TH SarabunPSK" pitchFamily="34" charset="-34"/>
            </a:rPr>
            <a:t> ครอบครัวขยาย</a:t>
          </a:r>
        </a:p>
        <a:p>
          <a:pPr algn="ctr"/>
          <a:r>
            <a:rPr lang="th-TH" b="1" dirty="0" smtClean="0">
              <a:latin typeface="TH SarabunPSK" pitchFamily="34" charset="-34"/>
              <a:cs typeface="TH SarabunPSK" pitchFamily="34" charset="-34"/>
            </a:rPr>
            <a:t>  </a:t>
          </a:r>
          <a:r>
            <a:rPr lang="en-US" b="1" dirty="0" smtClean="0">
              <a:latin typeface="TH SarabunPSK" pitchFamily="34" charset="-34"/>
              <a:cs typeface="TH SarabunPSK" pitchFamily="34" charset="-34"/>
            </a:rPr>
            <a:t>( Extended  family )</a:t>
          </a:r>
          <a:endParaRPr lang="th-TH" dirty="0">
            <a:latin typeface="TH SarabunPSK" pitchFamily="34" charset="-34"/>
            <a:cs typeface="TH SarabunPSK" pitchFamily="34" charset="-34"/>
          </a:endParaRPr>
        </a:p>
      </dgm:t>
    </dgm:pt>
    <dgm:pt modelId="{2FB710BD-E4F3-4D9D-9FF5-A39B5EA92FFB}" type="parTrans" cxnId="{5F8EB992-762F-457C-A88B-A8D23E8FF73E}">
      <dgm:prSet/>
      <dgm:spPr/>
      <dgm:t>
        <a:bodyPr/>
        <a:lstStyle/>
        <a:p>
          <a:endParaRPr lang="th-TH"/>
        </a:p>
      </dgm:t>
    </dgm:pt>
    <dgm:pt modelId="{0F9BBF76-97CD-4602-B325-F72E58713DE2}" type="sibTrans" cxnId="{5F8EB992-762F-457C-A88B-A8D23E8FF73E}">
      <dgm:prSet/>
      <dgm:spPr/>
      <dgm:t>
        <a:bodyPr/>
        <a:lstStyle/>
        <a:p>
          <a:endParaRPr lang="th-TH"/>
        </a:p>
      </dgm:t>
    </dgm:pt>
    <dgm:pt modelId="{0E1176E6-A144-4709-AF2C-FC7DB6DB7659}" type="pres">
      <dgm:prSet presAssocID="{F2083208-3A2C-4B29-8C37-DB304B4E555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32B38378-94CF-46BF-85E3-B40D684B85B3}" type="pres">
      <dgm:prSet presAssocID="{AFDA34B7-D156-4EEF-93C2-41E9F0ECC824}" presName="roof" presStyleLbl="dkBgShp" presStyleIdx="0" presStyleCnt="2"/>
      <dgm:spPr/>
      <dgm:t>
        <a:bodyPr/>
        <a:lstStyle/>
        <a:p>
          <a:endParaRPr lang="th-TH"/>
        </a:p>
      </dgm:t>
    </dgm:pt>
    <dgm:pt modelId="{125F56CA-D23A-4927-A62B-EF8D0AE78FAB}" type="pres">
      <dgm:prSet presAssocID="{AFDA34B7-D156-4EEF-93C2-41E9F0ECC824}" presName="pillars" presStyleCnt="0"/>
      <dgm:spPr/>
    </dgm:pt>
    <dgm:pt modelId="{340A85C2-274A-4A5B-AC86-60DF6E053E67}" type="pres">
      <dgm:prSet presAssocID="{AFDA34B7-D156-4EEF-93C2-41E9F0ECC824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2448B5B-27ED-448E-BDD9-B7FC14072C1F}" type="pres">
      <dgm:prSet presAssocID="{7AB157AA-387C-4718-B0E0-C9ED6C6DA1B5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8FCC0CF-570A-40A7-A32B-FE3D55D547AD}" type="pres">
      <dgm:prSet presAssocID="{398D448F-E14B-44CD-B601-22D0E71289D4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B9356F1-A4B7-405B-A080-F8192A333306}" type="pres">
      <dgm:prSet presAssocID="{AFDA34B7-D156-4EEF-93C2-41E9F0ECC824}" presName="base" presStyleLbl="dkBgShp" presStyleIdx="1" presStyleCnt="2"/>
      <dgm:spPr/>
    </dgm:pt>
  </dgm:ptLst>
  <dgm:cxnLst>
    <dgm:cxn modelId="{5F8EB992-762F-457C-A88B-A8D23E8FF73E}" srcId="{AFDA34B7-D156-4EEF-93C2-41E9F0ECC824}" destId="{398D448F-E14B-44CD-B601-22D0E71289D4}" srcOrd="2" destOrd="0" parTransId="{2FB710BD-E4F3-4D9D-9FF5-A39B5EA92FFB}" sibTransId="{0F9BBF76-97CD-4602-B325-F72E58713DE2}"/>
    <dgm:cxn modelId="{60388E7A-56B6-44E7-8121-149C5B4555C9}" type="presOf" srcId="{AFDA34B7-D156-4EEF-93C2-41E9F0ECC824}" destId="{32B38378-94CF-46BF-85E3-B40D684B85B3}" srcOrd="0" destOrd="0" presId="urn:microsoft.com/office/officeart/2005/8/layout/hList3"/>
    <dgm:cxn modelId="{9347A0F8-6405-49CF-A350-D75B274CC8DA}" srcId="{AFDA34B7-D156-4EEF-93C2-41E9F0ECC824}" destId="{7AB157AA-387C-4718-B0E0-C9ED6C6DA1B5}" srcOrd="1" destOrd="0" parTransId="{C3D03C55-1B68-4048-9070-EFECFB668C69}" sibTransId="{D54F8DD4-81D8-45D1-9212-5F1B173DC35D}"/>
    <dgm:cxn modelId="{6E86C609-80E7-4AFD-8CAF-0FC54075862C}" type="presOf" srcId="{398D448F-E14B-44CD-B601-22D0E71289D4}" destId="{68FCC0CF-570A-40A7-A32B-FE3D55D547AD}" srcOrd="0" destOrd="0" presId="urn:microsoft.com/office/officeart/2005/8/layout/hList3"/>
    <dgm:cxn modelId="{56C295A7-D777-44E5-B026-FE75771DBCF8}" type="presOf" srcId="{7AB157AA-387C-4718-B0E0-C9ED6C6DA1B5}" destId="{B2448B5B-27ED-448E-BDD9-B7FC14072C1F}" srcOrd="0" destOrd="0" presId="urn:microsoft.com/office/officeart/2005/8/layout/hList3"/>
    <dgm:cxn modelId="{A0F13B4E-1DE5-42DC-8D8F-C049FABC1DE3}" type="presOf" srcId="{F2083208-3A2C-4B29-8C37-DB304B4E555B}" destId="{0E1176E6-A144-4709-AF2C-FC7DB6DB7659}" srcOrd="0" destOrd="0" presId="urn:microsoft.com/office/officeart/2005/8/layout/hList3"/>
    <dgm:cxn modelId="{2810D70A-56D8-41B2-AF5D-A9F98888944E}" type="presOf" srcId="{9070522D-F91B-47FD-B59B-5CAAB25F7516}" destId="{340A85C2-274A-4A5B-AC86-60DF6E053E67}" srcOrd="0" destOrd="0" presId="urn:microsoft.com/office/officeart/2005/8/layout/hList3"/>
    <dgm:cxn modelId="{E071106A-F6AF-46D5-A3B3-4890D6542CDC}" srcId="{F2083208-3A2C-4B29-8C37-DB304B4E555B}" destId="{AFDA34B7-D156-4EEF-93C2-41E9F0ECC824}" srcOrd="0" destOrd="0" parTransId="{6C04F4BC-793B-48C0-8D3C-0BC833D1412A}" sibTransId="{4C505B57-D88F-4255-8CED-8E0FA47E6A68}"/>
    <dgm:cxn modelId="{87B024B7-5810-48CC-9F70-9045BCF85B3F}" srcId="{AFDA34B7-D156-4EEF-93C2-41E9F0ECC824}" destId="{9070522D-F91B-47FD-B59B-5CAAB25F7516}" srcOrd="0" destOrd="0" parTransId="{F21AD469-45DB-434D-B646-EAD33D34A92F}" sibTransId="{6C30760E-475C-4299-AB08-3DD81124F8E0}"/>
    <dgm:cxn modelId="{69473C0A-7356-4C17-A379-B05B35C1FB9C}" type="presParOf" srcId="{0E1176E6-A144-4709-AF2C-FC7DB6DB7659}" destId="{32B38378-94CF-46BF-85E3-B40D684B85B3}" srcOrd="0" destOrd="0" presId="urn:microsoft.com/office/officeart/2005/8/layout/hList3"/>
    <dgm:cxn modelId="{FFC84B39-72D9-40B7-9418-5E95A5F4F84C}" type="presParOf" srcId="{0E1176E6-A144-4709-AF2C-FC7DB6DB7659}" destId="{125F56CA-D23A-4927-A62B-EF8D0AE78FAB}" srcOrd="1" destOrd="0" presId="urn:microsoft.com/office/officeart/2005/8/layout/hList3"/>
    <dgm:cxn modelId="{179317D6-6281-4D54-A030-A3EB8A129EDE}" type="presParOf" srcId="{125F56CA-D23A-4927-A62B-EF8D0AE78FAB}" destId="{340A85C2-274A-4A5B-AC86-60DF6E053E67}" srcOrd="0" destOrd="0" presId="urn:microsoft.com/office/officeart/2005/8/layout/hList3"/>
    <dgm:cxn modelId="{93D3CC11-42D2-4821-AA3E-B120F96BADAA}" type="presParOf" srcId="{125F56CA-D23A-4927-A62B-EF8D0AE78FAB}" destId="{B2448B5B-27ED-448E-BDD9-B7FC14072C1F}" srcOrd="1" destOrd="0" presId="urn:microsoft.com/office/officeart/2005/8/layout/hList3"/>
    <dgm:cxn modelId="{2C5AF02F-13B7-428B-9830-D4303F77D94C}" type="presParOf" srcId="{125F56CA-D23A-4927-A62B-EF8D0AE78FAB}" destId="{68FCC0CF-570A-40A7-A32B-FE3D55D547AD}" srcOrd="2" destOrd="0" presId="urn:microsoft.com/office/officeart/2005/8/layout/hList3"/>
    <dgm:cxn modelId="{ECA7E7A7-0327-4B4D-A04C-50161762BFA0}" type="presParOf" srcId="{0E1176E6-A144-4709-AF2C-FC7DB6DB7659}" destId="{DB9356F1-A4B7-405B-A080-F8192A33330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09D70A-151C-4BB0-88A4-F303B395BA76}" type="doc">
      <dgm:prSet loTypeId="urn:microsoft.com/office/officeart/2005/8/layout/gear1" loCatId="cycle" qsTypeId="urn:microsoft.com/office/officeart/2005/8/quickstyle/3d2" qsCatId="3D" csTypeId="urn:microsoft.com/office/officeart/2005/8/colors/colorful2" csCatId="colorful" phldr="1"/>
      <dgm:spPr/>
    </dgm:pt>
    <dgm:pt modelId="{5D341D92-9EC0-457C-B537-17B7FCFD6B03}">
      <dgm:prSet phldrT="[Text]"/>
      <dgm:spPr>
        <a:solidFill>
          <a:srgbClr val="FFFF66"/>
        </a:solidFill>
      </dgm:spPr>
      <dgm:t>
        <a:bodyPr/>
        <a:lstStyle/>
        <a:p>
          <a:r>
            <a:rPr lang="th-TH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ด้านการทำหน้าที่ </a:t>
          </a:r>
          <a:endParaRPr lang="th-TH" dirty="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dgm:t>
    </dgm:pt>
    <dgm:pt modelId="{D08A0CF2-752B-45E8-AB93-07360CE91B75}" type="parTrans" cxnId="{8E92230D-48E3-4B11-BA98-A0488A058425}">
      <dgm:prSet/>
      <dgm:spPr/>
      <dgm:t>
        <a:bodyPr/>
        <a:lstStyle/>
        <a:p>
          <a:endParaRPr lang="th-TH"/>
        </a:p>
      </dgm:t>
    </dgm:pt>
    <dgm:pt modelId="{E67DD5D9-9E90-4765-B248-88D6868E041B}" type="sibTrans" cxnId="{8E92230D-48E3-4B11-BA98-A0488A058425}">
      <dgm:prSet/>
      <dgm:spPr/>
      <dgm:t>
        <a:bodyPr/>
        <a:lstStyle/>
        <a:p>
          <a:endParaRPr lang="th-TH"/>
        </a:p>
      </dgm:t>
    </dgm:pt>
    <dgm:pt modelId="{AFAB1279-3734-4194-ACAA-FD2B0E4CB2A3}">
      <dgm:prSet phldrT="[Text]"/>
      <dgm:spPr>
        <a:solidFill>
          <a:srgbClr val="FFCCFF"/>
        </a:solidFill>
      </dgm:spPr>
      <dgm:t>
        <a:bodyPr/>
        <a:lstStyle/>
        <a:p>
          <a:r>
            <a:rPr lang="th-TH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ด้านพัฒนาการ </a:t>
          </a:r>
          <a:endParaRPr lang="th-TH" dirty="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dgm:t>
    </dgm:pt>
    <dgm:pt modelId="{111517D2-F86E-4D82-B047-E1FBB6962B73}" type="parTrans" cxnId="{99A3CD76-A705-4A46-BA32-4BA39CB709BA}">
      <dgm:prSet/>
      <dgm:spPr/>
      <dgm:t>
        <a:bodyPr/>
        <a:lstStyle/>
        <a:p>
          <a:endParaRPr lang="th-TH"/>
        </a:p>
      </dgm:t>
    </dgm:pt>
    <dgm:pt modelId="{93EF907B-61FB-453B-AD6A-41BE5190B9A4}" type="sibTrans" cxnId="{99A3CD76-A705-4A46-BA32-4BA39CB709BA}">
      <dgm:prSet/>
      <dgm:spPr/>
      <dgm:t>
        <a:bodyPr/>
        <a:lstStyle/>
        <a:p>
          <a:endParaRPr lang="th-TH"/>
        </a:p>
      </dgm:t>
    </dgm:pt>
    <dgm:pt modelId="{FCDD4991-456C-44F6-A71B-5E0B7D43ECD0}">
      <dgm:prSet phldrT="[Text]"/>
      <dgm:spPr/>
      <dgm:t>
        <a:bodyPr/>
        <a:lstStyle/>
        <a:p>
          <a:r>
            <a:rPr lang="th-TH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ด้านโครงสร้าง </a:t>
          </a:r>
          <a:endParaRPr lang="th-TH" dirty="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dgm:t>
    </dgm:pt>
    <dgm:pt modelId="{CF48FD11-A495-4255-9167-DE78EC880F56}" type="parTrans" cxnId="{C47D30DC-71D1-4105-909F-8BD57DF54C93}">
      <dgm:prSet/>
      <dgm:spPr/>
      <dgm:t>
        <a:bodyPr/>
        <a:lstStyle/>
        <a:p>
          <a:endParaRPr lang="th-TH"/>
        </a:p>
      </dgm:t>
    </dgm:pt>
    <dgm:pt modelId="{C160204A-88D0-43EF-A717-C2659D861611}" type="sibTrans" cxnId="{C47D30DC-71D1-4105-909F-8BD57DF54C93}">
      <dgm:prSet/>
      <dgm:spPr/>
      <dgm:t>
        <a:bodyPr/>
        <a:lstStyle/>
        <a:p>
          <a:endParaRPr lang="th-TH"/>
        </a:p>
      </dgm:t>
    </dgm:pt>
    <dgm:pt modelId="{587C7320-147E-4840-8960-0D417BF9DDF1}" type="pres">
      <dgm:prSet presAssocID="{F309D70A-151C-4BB0-88A4-F303B395BA7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EA9166D-D0CF-4ED7-8731-0C07B60A658E}" type="pres">
      <dgm:prSet presAssocID="{5D341D92-9EC0-457C-B537-17B7FCFD6B03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47D2996-1CA2-454B-8725-172013FB7CB0}" type="pres">
      <dgm:prSet presAssocID="{5D341D92-9EC0-457C-B537-17B7FCFD6B03}" presName="gear1srcNode" presStyleLbl="node1" presStyleIdx="0" presStyleCnt="3"/>
      <dgm:spPr/>
      <dgm:t>
        <a:bodyPr/>
        <a:lstStyle/>
        <a:p>
          <a:endParaRPr lang="th-TH"/>
        </a:p>
      </dgm:t>
    </dgm:pt>
    <dgm:pt modelId="{F9B3FEF1-2091-43D7-A923-BCB822B64631}" type="pres">
      <dgm:prSet presAssocID="{5D341D92-9EC0-457C-B537-17B7FCFD6B03}" presName="gear1dstNode" presStyleLbl="node1" presStyleIdx="0" presStyleCnt="3"/>
      <dgm:spPr/>
      <dgm:t>
        <a:bodyPr/>
        <a:lstStyle/>
        <a:p>
          <a:endParaRPr lang="th-TH"/>
        </a:p>
      </dgm:t>
    </dgm:pt>
    <dgm:pt modelId="{16E16BE2-E6C6-4360-9A06-557000C0A9A1}" type="pres">
      <dgm:prSet presAssocID="{AFAB1279-3734-4194-ACAA-FD2B0E4CB2A3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5273F1D-15EA-4B27-92E2-6CF4979B40AF}" type="pres">
      <dgm:prSet presAssocID="{AFAB1279-3734-4194-ACAA-FD2B0E4CB2A3}" presName="gear2srcNode" presStyleLbl="node1" presStyleIdx="1" presStyleCnt="3"/>
      <dgm:spPr/>
      <dgm:t>
        <a:bodyPr/>
        <a:lstStyle/>
        <a:p>
          <a:endParaRPr lang="th-TH"/>
        </a:p>
      </dgm:t>
    </dgm:pt>
    <dgm:pt modelId="{514D27F1-19B3-4353-B053-61E425BF93CC}" type="pres">
      <dgm:prSet presAssocID="{AFAB1279-3734-4194-ACAA-FD2B0E4CB2A3}" presName="gear2dstNode" presStyleLbl="node1" presStyleIdx="1" presStyleCnt="3"/>
      <dgm:spPr/>
      <dgm:t>
        <a:bodyPr/>
        <a:lstStyle/>
        <a:p>
          <a:endParaRPr lang="th-TH"/>
        </a:p>
      </dgm:t>
    </dgm:pt>
    <dgm:pt modelId="{A389B665-47DA-4ED4-95A1-84F61CFA9DF6}" type="pres">
      <dgm:prSet presAssocID="{FCDD4991-456C-44F6-A71B-5E0B7D43ECD0}" presName="gear3" presStyleLbl="node1" presStyleIdx="2" presStyleCnt="3" custScaleY="101341"/>
      <dgm:spPr/>
      <dgm:t>
        <a:bodyPr/>
        <a:lstStyle/>
        <a:p>
          <a:endParaRPr lang="th-TH"/>
        </a:p>
      </dgm:t>
    </dgm:pt>
    <dgm:pt modelId="{E5BF2BC2-5DBD-40B5-AC91-8479F0D14DB8}" type="pres">
      <dgm:prSet presAssocID="{FCDD4991-456C-44F6-A71B-5E0B7D43ECD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586FA55-62E4-433F-9D5E-012951D85DF0}" type="pres">
      <dgm:prSet presAssocID="{FCDD4991-456C-44F6-A71B-5E0B7D43ECD0}" presName="gear3srcNode" presStyleLbl="node1" presStyleIdx="2" presStyleCnt="3"/>
      <dgm:spPr/>
      <dgm:t>
        <a:bodyPr/>
        <a:lstStyle/>
        <a:p>
          <a:endParaRPr lang="th-TH"/>
        </a:p>
      </dgm:t>
    </dgm:pt>
    <dgm:pt modelId="{B5277997-6331-4094-818A-85CDBD6C8360}" type="pres">
      <dgm:prSet presAssocID="{FCDD4991-456C-44F6-A71B-5E0B7D43ECD0}" presName="gear3dstNode" presStyleLbl="node1" presStyleIdx="2" presStyleCnt="3"/>
      <dgm:spPr/>
      <dgm:t>
        <a:bodyPr/>
        <a:lstStyle/>
        <a:p>
          <a:endParaRPr lang="th-TH"/>
        </a:p>
      </dgm:t>
    </dgm:pt>
    <dgm:pt modelId="{4CFC0FBF-52A6-4801-ABDD-6E83805E6002}" type="pres">
      <dgm:prSet presAssocID="{E67DD5D9-9E90-4765-B248-88D6868E041B}" presName="connector1" presStyleLbl="sibTrans2D1" presStyleIdx="0" presStyleCnt="3"/>
      <dgm:spPr/>
      <dgm:t>
        <a:bodyPr/>
        <a:lstStyle/>
        <a:p>
          <a:endParaRPr lang="th-TH"/>
        </a:p>
      </dgm:t>
    </dgm:pt>
    <dgm:pt modelId="{64DA14E6-E23E-4366-90B0-249FEAD2C5CE}" type="pres">
      <dgm:prSet presAssocID="{93EF907B-61FB-453B-AD6A-41BE5190B9A4}" presName="connector2" presStyleLbl="sibTrans2D1" presStyleIdx="1" presStyleCnt="3"/>
      <dgm:spPr/>
      <dgm:t>
        <a:bodyPr/>
        <a:lstStyle/>
        <a:p>
          <a:endParaRPr lang="th-TH"/>
        </a:p>
      </dgm:t>
    </dgm:pt>
    <dgm:pt modelId="{954151DE-1CF4-477C-B5B4-273CFDB9B366}" type="pres">
      <dgm:prSet presAssocID="{C160204A-88D0-43EF-A717-C2659D861611}" presName="connector3" presStyleLbl="sibTrans2D1" presStyleIdx="2" presStyleCnt="3"/>
      <dgm:spPr/>
      <dgm:t>
        <a:bodyPr/>
        <a:lstStyle/>
        <a:p>
          <a:endParaRPr lang="th-TH"/>
        </a:p>
      </dgm:t>
    </dgm:pt>
  </dgm:ptLst>
  <dgm:cxnLst>
    <dgm:cxn modelId="{99A3CD76-A705-4A46-BA32-4BA39CB709BA}" srcId="{F309D70A-151C-4BB0-88A4-F303B395BA76}" destId="{AFAB1279-3734-4194-ACAA-FD2B0E4CB2A3}" srcOrd="1" destOrd="0" parTransId="{111517D2-F86E-4D82-B047-E1FBB6962B73}" sibTransId="{93EF907B-61FB-453B-AD6A-41BE5190B9A4}"/>
    <dgm:cxn modelId="{C47D30DC-71D1-4105-909F-8BD57DF54C93}" srcId="{F309D70A-151C-4BB0-88A4-F303B395BA76}" destId="{FCDD4991-456C-44F6-A71B-5E0B7D43ECD0}" srcOrd="2" destOrd="0" parTransId="{CF48FD11-A495-4255-9167-DE78EC880F56}" sibTransId="{C160204A-88D0-43EF-A717-C2659D861611}"/>
    <dgm:cxn modelId="{F493DF1A-A2AC-480B-9175-A89EB9547038}" type="presOf" srcId="{E67DD5D9-9E90-4765-B248-88D6868E041B}" destId="{4CFC0FBF-52A6-4801-ABDD-6E83805E6002}" srcOrd="0" destOrd="0" presId="urn:microsoft.com/office/officeart/2005/8/layout/gear1"/>
    <dgm:cxn modelId="{0BA34D80-9146-4365-A5AB-290148EDCFBB}" type="presOf" srcId="{C160204A-88D0-43EF-A717-C2659D861611}" destId="{954151DE-1CF4-477C-B5B4-273CFDB9B366}" srcOrd="0" destOrd="0" presId="urn:microsoft.com/office/officeart/2005/8/layout/gear1"/>
    <dgm:cxn modelId="{A8508755-C5EA-4045-B204-093CAACB1F05}" type="presOf" srcId="{5D341D92-9EC0-457C-B537-17B7FCFD6B03}" destId="{D47D2996-1CA2-454B-8725-172013FB7CB0}" srcOrd="1" destOrd="0" presId="urn:microsoft.com/office/officeart/2005/8/layout/gear1"/>
    <dgm:cxn modelId="{CF7536FD-E1CA-41D8-89E6-744B311BBD4E}" type="presOf" srcId="{5D341D92-9EC0-457C-B537-17B7FCFD6B03}" destId="{F9B3FEF1-2091-43D7-A923-BCB822B64631}" srcOrd="2" destOrd="0" presId="urn:microsoft.com/office/officeart/2005/8/layout/gear1"/>
    <dgm:cxn modelId="{8E92230D-48E3-4B11-BA98-A0488A058425}" srcId="{F309D70A-151C-4BB0-88A4-F303B395BA76}" destId="{5D341D92-9EC0-457C-B537-17B7FCFD6B03}" srcOrd="0" destOrd="0" parTransId="{D08A0CF2-752B-45E8-AB93-07360CE91B75}" sibTransId="{E67DD5D9-9E90-4765-B248-88D6868E041B}"/>
    <dgm:cxn modelId="{43279EDA-31B9-4596-A8FD-CFA93618053B}" type="presOf" srcId="{93EF907B-61FB-453B-AD6A-41BE5190B9A4}" destId="{64DA14E6-E23E-4366-90B0-249FEAD2C5CE}" srcOrd="0" destOrd="0" presId="urn:microsoft.com/office/officeart/2005/8/layout/gear1"/>
    <dgm:cxn modelId="{29087D12-F891-4E08-94F5-1ED6F687770E}" type="presOf" srcId="{AFAB1279-3734-4194-ACAA-FD2B0E4CB2A3}" destId="{C5273F1D-15EA-4B27-92E2-6CF4979B40AF}" srcOrd="1" destOrd="0" presId="urn:microsoft.com/office/officeart/2005/8/layout/gear1"/>
    <dgm:cxn modelId="{A66AF261-0574-4808-BA6D-57155C34E8CF}" type="presOf" srcId="{5D341D92-9EC0-457C-B537-17B7FCFD6B03}" destId="{5EA9166D-D0CF-4ED7-8731-0C07B60A658E}" srcOrd="0" destOrd="0" presId="urn:microsoft.com/office/officeart/2005/8/layout/gear1"/>
    <dgm:cxn modelId="{D8443BBF-68B2-4E4A-B798-D404BB8429BA}" type="presOf" srcId="{AFAB1279-3734-4194-ACAA-FD2B0E4CB2A3}" destId="{16E16BE2-E6C6-4360-9A06-557000C0A9A1}" srcOrd="0" destOrd="0" presId="urn:microsoft.com/office/officeart/2005/8/layout/gear1"/>
    <dgm:cxn modelId="{E6DC4F12-EC03-448A-908E-EF856D6D0F8A}" type="presOf" srcId="{FCDD4991-456C-44F6-A71B-5E0B7D43ECD0}" destId="{E5BF2BC2-5DBD-40B5-AC91-8479F0D14DB8}" srcOrd="1" destOrd="0" presId="urn:microsoft.com/office/officeart/2005/8/layout/gear1"/>
    <dgm:cxn modelId="{BD35F31B-D307-4A47-B314-FE8DE8446747}" type="presOf" srcId="{F309D70A-151C-4BB0-88A4-F303B395BA76}" destId="{587C7320-147E-4840-8960-0D417BF9DDF1}" srcOrd="0" destOrd="0" presId="urn:microsoft.com/office/officeart/2005/8/layout/gear1"/>
    <dgm:cxn modelId="{9E181D3D-E8B3-4C84-8233-4F9A6E7BDA1C}" type="presOf" srcId="{FCDD4991-456C-44F6-A71B-5E0B7D43ECD0}" destId="{B5277997-6331-4094-818A-85CDBD6C8360}" srcOrd="3" destOrd="0" presId="urn:microsoft.com/office/officeart/2005/8/layout/gear1"/>
    <dgm:cxn modelId="{44AAE041-8F69-4319-B080-4D8EC9E7E590}" type="presOf" srcId="{FCDD4991-456C-44F6-A71B-5E0B7D43ECD0}" destId="{A389B665-47DA-4ED4-95A1-84F61CFA9DF6}" srcOrd="0" destOrd="0" presId="urn:microsoft.com/office/officeart/2005/8/layout/gear1"/>
    <dgm:cxn modelId="{D4464ED4-1E29-433F-9BAE-8E7696A316EE}" type="presOf" srcId="{FCDD4991-456C-44F6-A71B-5E0B7D43ECD0}" destId="{C586FA55-62E4-433F-9D5E-012951D85DF0}" srcOrd="2" destOrd="0" presId="urn:microsoft.com/office/officeart/2005/8/layout/gear1"/>
    <dgm:cxn modelId="{B4732F98-C7B9-421F-B978-A2507ADD0B1B}" type="presOf" srcId="{AFAB1279-3734-4194-ACAA-FD2B0E4CB2A3}" destId="{514D27F1-19B3-4353-B053-61E425BF93CC}" srcOrd="2" destOrd="0" presId="urn:microsoft.com/office/officeart/2005/8/layout/gear1"/>
    <dgm:cxn modelId="{F41D7D6F-9D30-418A-AADA-0E5CEE3640CE}" type="presParOf" srcId="{587C7320-147E-4840-8960-0D417BF9DDF1}" destId="{5EA9166D-D0CF-4ED7-8731-0C07B60A658E}" srcOrd="0" destOrd="0" presId="urn:microsoft.com/office/officeart/2005/8/layout/gear1"/>
    <dgm:cxn modelId="{66BB1B03-C273-472B-BA2D-3EA18B9738C3}" type="presParOf" srcId="{587C7320-147E-4840-8960-0D417BF9DDF1}" destId="{D47D2996-1CA2-454B-8725-172013FB7CB0}" srcOrd="1" destOrd="0" presId="urn:microsoft.com/office/officeart/2005/8/layout/gear1"/>
    <dgm:cxn modelId="{D7739AD0-E4C7-4455-B2D8-7ACA41F13CED}" type="presParOf" srcId="{587C7320-147E-4840-8960-0D417BF9DDF1}" destId="{F9B3FEF1-2091-43D7-A923-BCB822B64631}" srcOrd="2" destOrd="0" presId="urn:microsoft.com/office/officeart/2005/8/layout/gear1"/>
    <dgm:cxn modelId="{E7B20C7E-95A3-41DD-8B5C-1466C1D7520F}" type="presParOf" srcId="{587C7320-147E-4840-8960-0D417BF9DDF1}" destId="{16E16BE2-E6C6-4360-9A06-557000C0A9A1}" srcOrd="3" destOrd="0" presId="urn:microsoft.com/office/officeart/2005/8/layout/gear1"/>
    <dgm:cxn modelId="{E0BF0A03-1A06-4678-8FA4-86E97A193A5D}" type="presParOf" srcId="{587C7320-147E-4840-8960-0D417BF9DDF1}" destId="{C5273F1D-15EA-4B27-92E2-6CF4979B40AF}" srcOrd="4" destOrd="0" presId="urn:microsoft.com/office/officeart/2005/8/layout/gear1"/>
    <dgm:cxn modelId="{2CCF60A3-0D29-4AD3-8322-B84B0EC787CB}" type="presParOf" srcId="{587C7320-147E-4840-8960-0D417BF9DDF1}" destId="{514D27F1-19B3-4353-B053-61E425BF93CC}" srcOrd="5" destOrd="0" presId="urn:microsoft.com/office/officeart/2005/8/layout/gear1"/>
    <dgm:cxn modelId="{ED51AB41-BDCC-4BE3-AD11-B658B9747260}" type="presParOf" srcId="{587C7320-147E-4840-8960-0D417BF9DDF1}" destId="{A389B665-47DA-4ED4-95A1-84F61CFA9DF6}" srcOrd="6" destOrd="0" presId="urn:microsoft.com/office/officeart/2005/8/layout/gear1"/>
    <dgm:cxn modelId="{E5694576-EDD6-413E-A811-EDF4CF7290AB}" type="presParOf" srcId="{587C7320-147E-4840-8960-0D417BF9DDF1}" destId="{E5BF2BC2-5DBD-40B5-AC91-8479F0D14DB8}" srcOrd="7" destOrd="0" presId="urn:microsoft.com/office/officeart/2005/8/layout/gear1"/>
    <dgm:cxn modelId="{D81543E9-25C0-4D2E-A4D1-C3C80E3A94D9}" type="presParOf" srcId="{587C7320-147E-4840-8960-0D417BF9DDF1}" destId="{C586FA55-62E4-433F-9D5E-012951D85DF0}" srcOrd="8" destOrd="0" presId="urn:microsoft.com/office/officeart/2005/8/layout/gear1"/>
    <dgm:cxn modelId="{F8912892-1282-49EA-8337-ECA59C304660}" type="presParOf" srcId="{587C7320-147E-4840-8960-0D417BF9DDF1}" destId="{B5277997-6331-4094-818A-85CDBD6C8360}" srcOrd="9" destOrd="0" presId="urn:microsoft.com/office/officeart/2005/8/layout/gear1"/>
    <dgm:cxn modelId="{4BD9ACC3-E4E0-4A15-AAE5-2BB15D5DF105}" type="presParOf" srcId="{587C7320-147E-4840-8960-0D417BF9DDF1}" destId="{4CFC0FBF-52A6-4801-ABDD-6E83805E6002}" srcOrd="10" destOrd="0" presId="urn:microsoft.com/office/officeart/2005/8/layout/gear1"/>
    <dgm:cxn modelId="{C746264E-0ADD-4D69-8AAB-8228FDA3300D}" type="presParOf" srcId="{587C7320-147E-4840-8960-0D417BF9DDF1}" destId="{64DA14E6-E23E-4366-90B0-249FEAD2C5CE}" srcOrd="11" destOrd="0" presId="urn:microsoft.com/office/officeart/2005/8/layout/gear1"/>
    <dgm:cxn modelId="{A402BAC7-F655-4F53-BC10-23A612DB9F77}" type="presParOf" srcId="{587C7320-147E-4840-8960-0D417BF9DDF1}" destId="{954151DE-1CF4-477C-B5B4-273CFDB9B36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881DD4-91AC-4DC4-91DA-F9807623905C}" type="doc">
      <dgm:prSet loTypeId="urn:microsoft.com/office/officeart/2005/8/layout/pyramid4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D53754DA-A425-442F-9A5C-B1B9A2365126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th-TH" sz="32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การบริหารให้มีการจัดบริการเต็มรูปแบบที่เหมาะสมสำหรับผู้ป่วย และครอบครัวโดยการประเมินสภาพผู้ป่วยที่บ้าน</a:t>
          </a:r>
          <a:endParaRPr lang="th-TH" sz="3200" b="1" dirty="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dgm:t>
    </dgm:pt>
    <dgm:pt modelId="{A1782AE1-D8CC-4B5A-995D-00B11F4C7A07}" type="parTrans" cxnId="{33027246-D52E-4A6A-8654-1E3D5959AB9E}">
      <dgm:prSet/>
      <dgm:spPr/>
      <dgm:t>
        <a:bodyPr/>
        <a:lstStyle/>
        <a:p>
          <a:endParaRPr lang="th-TH">
            <a:latin typeface="TH SarabunPSK" pitchFamily="34" charset="-34"/>
            <a:cs typeface="TH SarabunPSK" pitchFamily="34" charset="-34"/>
          </a:endParaRPr>
        </a:p>
      </dgm:t>
    </dgm:pt>
    <dgm:pt modelId="{4AF52D9F-D201-4874-B99B-4207E9749468}" type="sibTrans" cxnId="{33027246-D52E-4A6A-8654-1E3D5959AB9E}">
      <dgm:prSet/>
      <dgm:spPr/>
      <dgm:t>
        <a:bodyPr/>
        <a:lstStyle/>
        <a:p>
          <a:endParaRPr lang="th-TH">
            <a:latin typeface="TH SarabunPSK" pitchFamily="34" charset="-34"/>
            <a:cs typeface="TH SarabunPSK" pitchFamily="34" charset="-34"/>
          </a:endParaRPr>
        </a:p>
      </dgm:t>
    </dgm:pt>
    <dgm:pt modelId="{B3AA3B0B-0374-41B3-92A9-76538E9C3231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th-TH" sz="28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ประสานงานกับทีมรักษาว่าจะรักษาที่บ้านหรือโรงพยาบาล</a:t>
          </a:r>
          <a:endParaRPr lang="th-TH" sz="2800" b="1" dirty="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dgm:t>
    </dgm:pt>
    <dgm:pt modelId="{BF654360-F981-4922-86CF-C58AF580AEAB}" type="parTrans" cxnId="{F2897616-C9EF-4CFF-BD2E-5F7B5879F165}">
      <dgm:prSet/>
      <dgm:spPr/>
      <dgm:t>
        <a:bodyPr/>
        <a:lstStyle/>
        <a:p>
          <a:endParaRPr lang="th-TH">
            <a:latin typeface="TH SarabunPSK" pitchFamily="34" charset="-34"/>
            <a:cs typeface="TH SarabunPSK" pitchFamily="34" charset="-34"/>
          </a:endParaRPr>
        </a:p>
      </dgm:t>
    </dgm:pt>
    <dgm:pt modelId="{A8C22F2D-9E41-463B-8CC4-E32DCEEAADFA}" type="sibTrans" cxnId="{F2897616-C9EF-4CFF-BD2E-5F7B5879F165}">
      <dgm:prSet/>
      <dgm:spPr/>
      <dgm:t>
        <a:bodyPr/>
        <a:lstStyle/>
        <a:p>
          <a:endParaRPr lang="th-TH">
            <a:latin typeface="TH SarabunPSK" pitchFamily="34" charset="-34"/>
            <a:cs typeface="TH SarabunPSK" pitchFamily="34" charset="-34"/>
          </a:endParaRPr>
        </a:p>
      </dgm:t>
    </dgm:pt>
    <dgm:pt modelId="{DDD18698-1C0E-4692-ADDC-133AC6B7DB8D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th-TH" sz="2800" b="1" dirty="0" smtClean="0">
            <a:latin typeface="TH SarabunPSK" pitchFamily="34" charset="-34"/>
            <a:cs typeface="TH SarabunPSK" pitchFamily="34" charset="-34"/>
          </a:endParaRPr>
        </a:p>
        <a:p>
          <a:r>
            <a:rPr lang="th-TH" sz="28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ประสานหน่วยงานต่างๆ  เพื่อการดูแลผู้ป่วยร่วมกัน </a:t>
          </a:r>
          <a:endParaRPr lang="th-TH" sz="2800" dirty="0" smtClean="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dgm:t>
    </dgm:pt>
    <dgm:pt modelId="{76CE6101-4F45-44D5-BF55-7719AB335552}" type="parTrans" cxnId="{0711BD55-315B-4C65-84F7-F2BCA4461911}">
      <dgm:prSet/>
      <dgm:spPr/>
      <dgm:t>
        <a:bodyPr/>
        <a:lstStyle/>
        <a:p>
          <a:endParaRPr lang="th-TH">
            <a:latin typeface="TH SarabunPSK" pitchFamily="34" charset="-34"/>
            <a:cs typeface="TH SarabunPSK" pitchFamily="34" charset="-34"/>
          </a:endParaRPr>
        </a:p>
      </dgm:t>
    </dgm:pt>
    <dgm:pt modelId="{B7E33922-E1B3-4A7B-BCA2-FFD9974D1ACB}" type="sibTrans" cxnId="{0711BD55-315B-4C65-84F7-F2BCA4461911}">
      <dgm:prSet/>
      <dgm:spPr/>
      <dgm:t>
        <a:bodyPr/>
        <a:lstStyle/>
        <a:p>
          <a:endParaRPr lang="th-TH">
            <a:latin typeface="TH SarabunPSK" pitchFamily="34" charset="-34"/>
            <a:cs typeface="TH SarabunPSK" pitchFamily="34" charset="-34"/>
          </a:endParaRPr>
        </a:p>
      </dgm:t>
    </dgm:pt>
    <dgm:pt modelId="{E36BCAE5-334A-415C-90B4-2D624C4F16A9}">
      <dgm:prSet phldrT="[Text]" custT="1"/>
      <dgm:spPr/>
      <dgm:t>
        <a:bodyPr/>
        <a:lstStyle/>
        <a:p>
          <a:r>
            <a:rPr lang="th-TH" sz="28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มีการประเมินความต้องการของผู้ป่วย</a:t>
          </a:r>
          <a:endParaRPr lang="th-TH" sz="2800" b="1" dirty="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dgm:t>
    </dgm:pt>
    <dgm:pt modelId="{574C74E2-2217-430C-A43C-A2F2DC99548F}" type="parTrans" cxnId="{7AA27045-5F51-41FD-A428-2A7ABDB397A1}">
      <dgm:prSet/>
      <dgm:spPr/>
      <dgm:t>
        <a:bodyPr/>
        <a:lstStyle/>
        <a:p>
          <a:endParaRPr lang="th-TH">
            <a:latin typeface="TH SarabunPSK" pitchFamily="34" charset="-34"/>
            <a:cs typeface="TH SarabunPSK" pitchFamily="34" charset="-34"/>
          </a:endParaRPr>
        </a:p>
      </dgm:t>
    </dgm:pt>
    <dgm:pt modelId="{5B2C6775-1C9D-4817-A55C-10BB96FE3426}" type="sibTrans" cxnId="{7AA27045-5F51-41FD-A428-2A7ABDB397A1}">
      <dgm:prSet/>
      <dgm:spPr/>
      <dgm:t>
        <a:bodyPr/>
        <a:lstStyle/>
        <a:p>
          <a:endParaRPr lang="th-TH">
            <a:latin typeface="TH SarabunPSK" pitchFamily="34" charset="-34"/>
            <a:cs typeface="TH SarabunPSK" pitchFamily="34" charset="-34"/>
          </a:endParaRPr>
        </a:p>
      </dgm:t>
    </dgm:pt>
    <dgm:pt modelId="{D26EB534-4D0F-4F61-9E0B-78BF9994C78D}" type="pres">
      <dgm:prSet presAssocID="{E9881DD4-91AC-4DC4-91DA-F9807623905C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4F08463-2F60-49AE-A67C-86FED4D82A8F}" type="pres">
      <dgm:prSet presAssocID="{E9881DD4-91AC-4DC4-91DA-F9807623905C}" presName="triangle1" presStyleLbl="node1" presStyleIdx="0" presStyleCnt="4" custScaleX="260000" custScaleY="127629" custLinFactNeighborX="-5897" custLinFactNeighborY="-188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0328C1C-5FB4-4C6C-B829-BD500F36966F}" type="pres">
      <dgm:prSet presAssocID="{E9881DD4-91AC-4DC4-91DA-F9807623905C}" presName="triangle2" presStyleLbl="node1" presStyleIdx="1" presStyleCnt="4" custScaleX="138159" custScaleY="85789" custLinFactNeighborX="-29638" custLinFactNeighborY="-89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EFBE21F-86BD-4AB1-A540-0EE2E71BDED2}" type="pres">
      <dgm:prSet presAssocID="{E9881DD4-91AC-4DC4-91DA-F9807623905C}" presName="triangle3" presStyleLbl="node1" presStyleIdx="2" presStyleCnt="4" custScaleX="133982" custScaleY="79080" custLinFactNeighborX="-7368" custLinFactNeighborY="317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F8BF1B6-AF69-4962-BA81-746A406FF845}" type="pres">
      <dgm:prSet presAssocID="{E9881DD4-91AC-4DC4-91DA-F9807623905C}" presName="triangle4" presStyleLbl="node1" presStyleIdx="3" presStyleCnt="4" custScaleX="138277" custScaleY="85354" custLinFactNeighborX="11446" custLinFactNeighborY="-42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33027246-D52E-4A6A-8654-1E3D5959AB9E}" srcId="{E9881DD4-91AC-4DC4-91DA-F9807623905C}" destId="{D53754DA-A425-442F-9A5C-B1B9A2365126}" srcOrd="0" destOrd="0" parTransId="{A1782AE1-D8CC-4B5A-995D-00B11F4C7A07}" sibTransId="{4AF52D9F-D201-4874-B99B-4207E9749468}"/>
    <dgm:cxn modelId="{BED5B306-A2EE-4451-A619-A684C08A7DCB}" type="presOf" srcId="{E36BCAE5-334A-415C-90B4-2D624C4F16A9}" destId="{5F8BF1B6-AF69-4962-BA81-746A406FF845}" srcOrd="0" destOrd="0" presId="urn:microsoft.com/office/officeart/2005/8/layout/pyramid4"/>
    <dgm:cxn modelId="{BE5A10B3-1CE0-4ACC-A371-280E6EF82E46}" type="presOf" srcId="{E9881DD4-91AC-4DC4-91DA-F9807623905C}" destId="{D26EB534-4D0F-4F61-9E0B-78BF9994C78D}" srcOrd="0" destOrd="0" presId="urn:microsoft.com/office/officeart/2005/8/layout/pyramid4"/>
    <dgm:cxn modelId="{0711BD55-315B-4C65-84F7-F2BCA4461911}" srcId="{E9881DD4-91AC-4DC4-91DA-F9807623905C}" destId="{DDD18698-1C0E-4692-ADDC-133AC6B7DB8D}" srcOrd="2" destOrd="0" parTransId="{76CE6101-4F45-44D5-BF55-7719AB335552}" sibTransId="{B7E33922-E1B3-4A7B-BCA2-FFD9974D1ACB}"/>
    <dgm:cxn modelId="{55EBC97B-5E21-4B53-AFF0-9B2F62113E9C}" type="presOf" srcId="{B3AA3B0B-0374-41B3-92A9-76538E9C3231}" destId="{60328C1C-5FB4-4C6C-B829-BD500F36966F}" srcOrd="0" destOrd="0" presId="urn:microsoft.com/office/officeart/2005/8/layout/pyramid4"/>
    <dgm:cxn modelId="{D3506504-4435-4A46-A1DB-966CE8DCD3B8}" type="presOf" srcId="{D53754DA-A425-442F-9A5C-B1B9A2365126}" destId="{D4F08463-2F60-49AE-A67C-86FED4D82A8F}" srcOrd="0" destOrd="0" presId="urn:microsoft.com/office/officeart/2005/8/layout/pyramid4"/>
    <dgm:cxn modelId="{F2897616-C9EF-4CFF-BD2E-5F7B5879F165}" srcId="{E9881DD4-91AC-4DC4-91DA-F9807623905C}" destId="{B3AA3B0B-0374-41B3-92A9-76538E9C3231}" srcOrd="1" destOrd="0" parTransId="{BF654360-F981-4922-86CF-C58AF580AEAB}" sibTransId="{A8C22F2D-9E41-463B-8CC4-E32DCEEAADFA}"/>
    <dgm:cxn modelId="{7AA27045-5F51-41FD-A428-2A7ABDB397A1}" srcId="{E9881DD4-91AC-4DC4-91DA-F9807623905C}" destId="{E36BCAE5-334A-415C-90B4-2D624C4F16A9}" srcOrd="3" destOrd="0" parTransId="{574C74E2-2217-430C-A43C-A2F2DC99548F}" sibTransId="{5B2C6775-1C9D-4817-A55C-10BB96FE3426}"/>
    <dgm:cxn modelId="{453A7F60-AE7E-4970-ADD7-69FDDBD55B84}" type="presOf" srcId="{DDD18698-1C0E-4692-ADDC-133AC6B7DB8D}" destId="{3EFBE21F-86BD-4AB1-A540-0EE2E71BDED2}" srcOrd="0" destOrd="0" presId="urn:microsoft.com/office/officeart/2005/8/layout/pyramid4"/>
    <dgm:cxn modelId="{B8BA3A0F-1700-4FC1-9040-378C61F1F6F1}" type="presParOf" srcId="{D26EB534-4D0F-4F61-9E0B-78BF9994C78D}" destId="{D4F08463-2F60-49AE-A67C-86FED4D82A8F}" srcOrd="0" destOrd="0" presId="urn:microsoft.com/office/officeart/2005/8/layout/pyramid4"/>
    <dgm:cxn modelId="{32EA35FD-510A-433F-9707-7075622817A0}" type="presParOf" srcId="{D26EB534-4D0F-4F61-9E0B-78BF9994C78D}" destId="{60328C1C-5FB4-4C6C-B829-BD500F36966F}" srcOrd="1" destOrd="0" presId="urn:microsoft.com/office/officeart/2005/8/layout/pyramid4"/>
    <dgm:cxn modelId="{7B7C38FD-7D8D-49A1-A1B6-3352FD9BB346}" type="presParOf" srcId="{D26EB534-4D0F-4F61-9E0B-78BF9994C78D}" destId="{3EFBE21F-86BD-4AB1-A540-0EE2E71BDED2}" srcOrd="2" destOrd="0" presId="urn:microsoft.com/office/officeart/2005/8/layout/pyramid4"/>
    <dgm:cxn modelId="{FF93A5D3-737E-4BA7-900C-D6CB3D41B87F}" type="presParOf" srcId="{D26EB534-4D0F-4F61-9E0B-78BF9994C78D}" destId="{5F8BF1B6-AF69-4962-BA81-746A406FF845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5C88EC-82B4-4C9F-8ACB-73B3D5C16611}" type="doc">
      <dgm:prSet loTypeId="urn:microsoft.com/office/officeart/2005/8/layout/hierarchy3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4FC6E4AA-691A-4EAA-8A0E-A7602CAF0B18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3200" b="1" dirty="0" smtClean="0">
              <a:latin typeface="TH SarabunPSK" pitchFamily="34" charset="-34"/>
              <a:cs typeface="TH SarabunPSK" pitchFamily="34" charset="-34"/>
            </a:rPr>
            <a:t>1.</a:t>
          </a:r>
          <a:r>
            <a:rPr lang="th-TH" sz="3200" b="1" dirty="0" smtClean="0">
              <a:latin typeface="TH SarabunPSK" pitchFamily="34" charset="-34"/>
              <a:cs typeface="TH SarabunPSK" pitchFamily="34" charset="-34"/>
            </a:rPr>
            <a:t>เยี่ยมบ้านคนป่วย </a:t>
          </a:r>
          <a:endParaRPr lang="th-TH" sz="3200" dirty="0">
            <a:latin typeface="TH SarabunPSK" pitchFamily="34" charset="-34"/>
            <a:cs typeface="TH SarabunPSK" pitchFamily="34" charset="-34"/>
          </a:endParaRPr>
        </a:p>
      </dgm:t>
    </dgm:pt>
    <dgm:pt modelId="{86E030F0-73EA-4678-A843-F9AA9B88CCC4}" type="parTrans" cxnId="{EF76B6B3-42FF-4A93-A1C9-FDF802BF1465}">
      <dgm:prSet/>
      <dgm:spPr/>
      <dgm:t>
        <a:bodyPr/>
        <a:lstStyle/>
        <a:p>
          <a:endParaRPr lang="th-TH" sz="3200"/>
        </a:p>
      </dgm:t>
    </dgm:pt>
    <dgm:pt modelId="{59B2DA3B-43EC-4BB6-B226-274E37DA02A1}" type="sibTrans" cxnId="{EF76B6B3-42FF-4A93-A1C9-FDF802BF1465}">
      <dgm:prSet/>
      <dgm:spPr/>
      <dgm:t>
        <a:bodyPr/>
        <a:lstStyle/>
        <a:p>
          <a:endParaRPr lang="th-TH" sz="3200"/>
        </a:p>
      </dgm:t>
    </dgm:pt>
    <dgm:pt modelId="{1F7EB4A3-E66A-4C14-BB42-D7E320B3DC32}">
      <dgm:prSet phldrT="[Text]" custT="1"/>
      <dgm:spPr/>
      <dgm:t>
        <a:bodyPr/>
        <a:lstStyle/>
        <a:p>
          <a:r>
            <a:rPr lang="th-TH" sz="3200" b="1" dirty="0" smtClean="0">
              <a:latin typeface="TH SarabunPSK" pitchFamily="34" charset="-34"/>
              <a:cs typeface="TH SarabunPSK" pitchFamily="34" charset="-34"/>
            </a:rPr>
            <a:t>โรคฉุกเฉิน</a:t>
          </a:r>
          <a:endParaRPr lang="th-TH" sz="3200" dirty="0">
            <a:latin typeface="TH SarabunPSK" pitchFamily="34" charset="-34"/>
            <a:cs typeface="TH SarabunPSK" pitchFamily="34" charset="-34"/>
          </a:endParaRPr>
        </a:p>
      </dgm:t>
    </dgm:pt>
    <dgm:pt modelId="{00883898-674B-419D-8770-AA411DACB54D}" type="parTrans" cxnId="{6569331B-B5BA-4503-8223-F9FAE76374C4}">
      <dgm:prSet/>
      <dgm:spPr/>
      <dgm:t>
        <a:bodyPr/>
        <a:lstStyle/>
        <a:p>
          <a:endParaRPr lang="th-TH" sz="3200"/>
        </a:p>
      </dgm:t>
    </dgm:pt>
    <dgm:pt modelId="{B66F1C6E-7806-47A7-999C-243123D77226}" type="sibTrans" cxnId="{6569331B-B5BA-4503-8223-F9FAE76374C4}">
      <dgm:prSet/>
      <dgm:spPr/>
      <dgm:t>
        <a:bodyPr/>
        <a:lstStyle/>
        <a:p>
          <a:endParaRPr lang="th-TH" sz="3200"/>
        </a:p>
      </dgm:t>
    </dgm:pt>
    <dgm:pt modelId="{C6AC8EBA-1212-495A-92FB-FB5DA2EEE21F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32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2.</a:t>
          </a:r>
          <a:r>
            <a:rPr lang="th-TH" sz="32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เยี่ยมบ้านผู้ป่วยใกล้เสียชีวิต </a:t>
          </a:r>
          <a:endParaRPr lang="th-TH" sz="3200" dirty="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dgm:t>
    </dgm:pt>
    <dgm:pt modelId="{230D092A-B3F0-4838-A8AD-E75F59F0C382}" type="parTrans" cxnId="{90E33E8B-FF3C-4034-AEF4-F2A4493AAF1B}">
      <dgm:prSet/>
      <dgm:spPr/>
      <dgm:t>
        <a:bodyPr/>
        <a:lstStyle/>
        <a:p>
          <a:endParaRPr lang="th-TH" sz="3200"/>
        </a:p>
      </dgm:t>
    </dgm:pt>
    <dgm:pt modelId="{5D6C52AD-A3E9-4894-BCDB-3EC37A841113}" type="sibTrans" cxnId="{90E33E8B-FF3C-4034-AEF4-F2A4493AAF1B}">
      <dgm:prSet/>
      <dgm:spPr/>
      <dgm:t>
        <a:bodyPr/>
        <a:lstStyle/>
        <a:p>
          <a:endParaRPr lang="th-TH" sz="3200"/>
        </a:p>
      </dgm:t>
    </dgm:pt>
    <dgm:pt modelId="{23FCC32B-2762-4998-9738-5AF455E9F3CD}">
      <dgm:prSet phldrT="[Text]" custT="1"/>
      <dgm:spPr/>
      <dgm:t>
        <a:bodyPr/>
        <a:lstStyle/>
        <a:p>
          <a:r>
            <a:rPr lang="th-TH" sz="3200" b="1" dirty="0" smtClean="0">
              <a:latin typeface="TH SarabunPSK" pitchFamily="34" charset="-34"/>
              <a:cs typeface="TH SarabunPSK" pitchFamily="34" charset="-34"/>
            </a:rPr>
            <a:t>ผู้ป่วยมะเร็งระยะสุดท้าย </a:t>
          </a:r>
          <a:endParaRPr lang="th-TH" sz="3200" dirty="0">
            <a:latin typeface="TH SarabunPSK" pitchFamily="34" charset="-34"/>
            <a:cs typeface="TH SarabunPSK" pitchFamily="34" charset="-34"/>
          </a:endParaRPr>
        </a:p>
      </dgm:t>
    </dgm:pt>
    <dgm:pt modelId="{01EA518F-6475-4B91-9CDE-383E7E22E070}" type="parTrans" cxnId="{15B176A7-64A8-4C62-8120-7A911E04E17B}">
      <dgm:prSet/>
      <dgm:spPr/>
      <dgm:t>
        <a:bodyPr/>
        <a:lstStyle/>
        <a:p>
          <a:endParaRPr lang="th-TH" sz="3200"/>
        </a:p>
      </dgm:t>
    </dgm:pt>
    <dgm:pt modelId="{BDF16282-04CD-4E1A-8709-179A6F560AFC}" type="sibTrans" cxnId="{15B176A7-64A8-4C62-8120-7A911E04E17B}">
      <dgm:prSet/>
      <dgm:spPr/>
      <dgm:t>
        <a:bodyPr/>
        <a:lstStyle/>
        <a:p>
          <a:endParaRPr lang="th-TH" sz="3200"/>
        </a:p>
      </dgm:t>
    </dgm:pt>
    <dgm:pt modelId="{88A8139C-FA9B-4351-9CE0-919299D50156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3200" b="1" dirty="0" smtClean="0">
              <a:latin typeface="TH SarabunPSK" pitchFamily="34" charset="-34"/>
              <a:cs typeface="TH SarabunPSK" pitchFamily="34" charset="-34"/>
            </a:rPr>
            <a:t>โรคเฉียบพลัน </a:t>
          </a:r>
          <a:endParaRPr lang="th-TH" sz="3200" dirty="0" smtClean="0">
            <a:latin typeface="TH SarabunPSK" pitchFamily="34" charset="-34"/>
            <a:cs typeface="TH SarabunPSK" pitchFamily="34" charset="-34"/>
          </a:endParaRPr>
        </a:p>
        <a:p>
          <a:pPr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200" dirty="0"/>
        </a:p>
      </dgm:t>
    </dgm:pt>
    <dgm:pt modelId="{F12881E3-3D2F-4492-9F3E-FF8C874A24E4}" type="parTrans" cxnId="{5C33918D-C087-40B1-8753-DD8CD64436F0}">
      <dgm:prSet/>
      <dgm:spPr/>
      <dgm:t>
        <a:bodyPr/>
        <a:lstStyle/>
        <a:p>
          <a:endParaRPr lang="th-TH" sz="3200"/>
        </a:p>
      </dgm:t>
    </dgm:pt>
    <dgm:pt modelId="{F9519C37-EC61-4D8D-8784-5DF94C2FA8D1}" type="sibTrans" cxnId="{5C33918D-C087-40B1-8753-DD8CD64436F0}">
      <dgm:prSet/>
      <dgm:spPr/>
      <dgm:t>
        <a:bodyPr/>
        <a:lstStyle/>
        <a:p>
          <a:endParaRPr lang="th-TH" sz="3200"/>
        </a:p>
      </dgm:t>
    </dgm:pt>
    <dgm:pt modelId="{B37A90D5-0CAF-48E6-B98C-0515376E02D0}">
      <dgm:prSet custT="1"/>
      <dgm:spPr/>
      <dgm:t>
        <a:bodyPr/>
        <a:lstStyle/>
        <a:p>
          <a:r>
            <a:rPr lang="th-TH" sz="3200" b="1" dirty="0" smtClean="0">
              <a:latin typeface="TH SarabunPSK" pitchFamily="34" charset="-34"/>
              <a:cs typeface="TH SarabunPSK" pitchFamily="34" charset="-34"/>
            </a:rPr>
            <a:t>โรคเรื้อรัง</a:t>
          </a:r>
          <a:endParaRPr lang="th-TH" sz="3200" b="1" dirty="0">
            <a:latin typeface="TH SarabunPSK" pitchFamily="34" charset="-34"/>
            <a:cs typeface="TH SarabunPSK" pitchFamily="34" charset="-34"/>
          </a:endParaRPr>
        </a:p>
      </dgm:t>
    </dgm:pt>
    <dgm:pt modelId="{92086C6D-D696-41AA-A7DA-5A7AAE3DAAEC}" type="parTrans" cxnId="{B4AC22BA-BB00-40F3-BD82-092C9507395D}">
      <dgm:prSet/>
      <dgm:spPr/>
      <dgm:t>
        <a:bodyPr/>
        <a:lstStyle/>
        <a:p>
          <a:endParaRPr lang="th-TH" sz="3200"/>
        </a:p>
      </dgm:t>
    </dgm:pt>
    <dgm:pt modelId="{3B4D56CD-04FE-4ED5-B3C2-4166910BA42E}" type="sibTrans" cxnId="{B4AC22BA-BB00-40F3-BD82-092C9507395D}">
      <dgm:prSet/>
      <dgm:spPr/>
      <dgm:t>
        <a:bodyPr/>
        <a:lstStyle/>
        <a:p>
          <a:endParaRPr lang="th-TH" sz="3200"/>
        </a:p>
      </dgm:t>
    </dgm:pt>
    <dgm:pt modelId="{DCDD328D-51E4-4D91-BB44-2667E07D0E60}" type="pres">
      <dgm:prSet presAssocID="{325C88EC-82B4-4C9F-8ACB-73B3D5C1661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88D6C5F4-C62A-4E77-811E-C0967FA66FFA}" type="pres">
      <dgm:prSet presAssocID="{4FC6E4AA-691A-4EAA-8A0E-A7602CAF0B18}" presName="root" presStyleCnt="0"/>
      <dgm:spPr/>
    </dgm:pt>
    <dgm:pt modelId="{BF52B93D-EE1C-4731-B15F-B65FAF8BA052}" type="pres">
      <dgm:prSet presAssocID="{4FC6E4AA-691A-4EAA-8A0E-A7602CAF0B18}" presName="rootComposite" presStyleCnt="0"/>
      <dgm:spPr/>
    </dgm:pt>
    <dgm:pt modelId="{D68370B0-1BAD-44CB-86DA-A9E2050B56CD}" type="pres">
      <dgm:prSet presAssocID="{4FC6E4AA-691A-4EAA-8A0E-A7602CAF0B18}" presName="rootText" presStyleLbl="node1" presStyleIdx="0" presStyleCnt="2"/>
      <dgm:spPr/>
      <dgm:t>
        <a:bodyPr/>
        <a:lstStyle/>
        <a:p>
          <a:endParaRPr lang="th-TH"/>
        </a:p>
      </dgm:t>
    </dgm:pt>
    <dgm:pt modelId="{77196CE8-1A3B-49B3-A393-3EBACCDAEAF6}" type="pres">
      <dgm:prSet presAssocID="{4FC6E4AA-691A-4EAA-8A0E-A7602CAF0B18}" presName="rootConnector" presStyleLbl="node1" presStyleIdx="0" presStyleCnt="2"/>
      <dgm:spPr/>
      <dgm:t>
        <a:bodyPr/>
        <a:lstStyle/>
        <a:p>
          <a:endParaRPr lang="th-TH"/>
        </a:p>
      </dgm:t>
    </dgm:pt>
    <dgm:pt modelId="{B24A1A58-2A15-4EE8-92AC-A21F3B52BFEF}" type="pres">
      <dgm:prSet presAssocID="{4FC6E4AA-691A-4EAA-8A0E-A7602CAF0B18}" presName="childShape" presStyleCnt="0"/>
      <dgm:spPr/>
    </dgm:pt>
    <dgm:pt modelId="{6FEC4D91-94A6-4C51-AB05-83DC46CD160B}" type="pres">
      <dgm:prSet presAssocID="{00883898-674B-419D-8770-AA411DACB54D}" presName="Name13" presStyleLbl="parChTrans1D2" presStyleIdx="0" presStyleCnt="4"/>
      <dgm:spPr/>
      <dgm:t>
        <a:bodyPr/>
        <a:lstStyle/>
        <a:p>
          <a:endParaRPr lang="th-TH"/>
        </a:p>
      </dgm:t>
    </dgm:pt>
    <dgm:pt modelId="{04887DD9-609A-405A-814E-46096A3F08F8}" type="pres">
      <dgm:prSet presAssocID="{1F7EB4A3-E66A-4C14-BB42-D7E320B3DC32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1063FB9-C811-4462-8F16-D8F9AEDDBC07}" type="pres">
      <dgm:prSet presAssocID="{F12881E3-3D2F-4492-9F3E-FF8C874A24E4}" presName="Name13" presStyleLbl="parChTrans1D2" presStyleIdx="1" presStyleCnt="4"/>
      <dgm:spPr/>
      <dgm:t>
        <a:bodyPr/>
        <a:lstStyle/>
        <a:p>
          <a:endParaRPr lang="th-TH"/>
        </a:p>
      </dgm:t>
    </dgm:pt>
    <dgm:pt modelId="{540E64B3-13DA-4051-8DD5-ACEF67E3611B}" type="pres">
      <dgm:prSet presAssocID="{88A8139C-FA9B-4351-9CE0-919299D50156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2E187B9-DEA6-447E-867B-4965B9B089AB}" type="pres">
      <dgm:prSet presAssocID="{92086C6D-D696-41AA-A7DA-5A7AAE3DAAEC}" presName="Name13" presStyleLbl="parChTrans1D2" presStyleIdx="2" presStyleCnt="4"/>
      <dgm:spPr/>
      <dgm:t>
        <a:bodyPr/>
        <a:lstStyle/>
        <a:p>
          <a:endParaRPr lang="th-TH"/>
        </a:p>
      </dgm:t>
    </dgm:pt>
    <dgm:pt modelId="{69B5F2DE-7340-4093-BCBF-026700BB109D}" type="pres">
      <dgm:prSet presAssocID="{B37A90D5-0CAF-48E6-B98C-0515376E02D0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5427F52-4806-4927-BE43-77E0EEB7146C}" type="pres">
      <dgm:prSet presAssocID="{C6AC8EBA-1212-495A-92FB-FB5DA2EEE21F}" presName="root" presStyleCnt="0"/>
      <dgm:spPr/>
    </dgm:pt>
    <dgm:pt modelId="{F57A1F0B-290E-408D-AD10-93F3D64D0E89}" type="pres">
      <dgm:prSet presAssocID="{C6AC8EBA-1212-495A-92FB-FB5DA2EEE21F}" presName="rootComposite" presStyleCnt="0"/>
      <dgm:spPr/>
    </dgm:pt>
    <dgm:pt modelId="{C2CC545B-CA06-43CF-B540-D4B72E6E23D2}" type="pres">
      <dgm:prSet presAssocID="{C6AC8EBA-1212-495A-92FB-FB5DA2EEE21F}" presName="rootText" presStyleLbl="node1" presStyleIdx="1" presStyleCnt="2"/>
      <dgm:spPr/>
      <dgm:t>
        <a:bodyPr/>
        <a:lstStyle/>
        <a:p>
          <a:endParaRPr lang="th-TH"/>
        </a:p>
      </dgm:t>
    </dgm:pt>
    <dgm:pt modelId="{B36E1A77-4F2D-4C9A-8AAA-0CA34203DEF6}" type="pres">
      <dgm:prSet presAssocID="{C6AC8EBA-1212-495A-92FB-FB5DA2EEE21F}" presName="rootConnector" presStyleLbl="node1" presStyleIdx="1" presStyleCnt="2"/>
      <dgm:spPr/>
      <dgm:t>
        <a:bodyPr/>
        <a:lstStyle/>
        <a:p>
          <a:endParaRPr lang="th-TH"/>
        </a:p>
      </dgm:t>
    </dgm:pt>
    <dgm:pt modelId="{5EB2CA37-D844-4B7B-9EA0-BC5BCA529C61}" type="pres">
      <dgm:prSet presAssocID="{C6AC8EBA-1212-495A-92FB-FB5DA2EEE21F}" presName="childShape" presStyleCnt="0"/>
      <dgm:spPr/>
    </dgm:pt>
    <dgm:pt modelId="{AE5ADBDA-2CC6-419D-9618-BD4E023CC0ED}" type="pres">
      <dgm:prSet presAssocID="{01EA518F-6475-4B91-9CDE-383E7E22E070}" presName="Name13" presStyleLbl="parChTrans1D2" presStyleIdx="3" presStyleCnt="4"/>
      <dgm:spPr/>
      <dgm:t>
        <a:bodyPr/>
        <a:lstStyle/>
        <a:p>
          <a:endParaRPr lang="th-TH"/>
        </a:p>
      </dgm:t>
    </dgm:pt>
    <dgm:pt modelId="{89505C7D-3561-4A42-8225-4F82D021D1F5}" type="pres">
      <dgm:prSet presAssocID="{23FCC32B-2762-4998-9738-5AF455E9F3CD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1404DCF1-55F6-4A19-98CA-15F6EB8D62E5}" type="presOf" srcId="{92086C6D-D696-41AA-A7DA-5A7AAE3DAAEC}" destId="{A2E187B9-DEA6-447E-867B-4965B9B089AB}" srcOrd="0" destOrd="0" presId="urn:microsoft.com/office/officeart/2005/8/layout/hierarchy3"/>
    <dgm:cxn modelId="{5C33918D-C087-40B1-8753-DD8CD64436F0}" srcId="{4FC6E4AA-691A-4EAA-8A0E-A7602CAF0B18}" destId="{88A8139C-FA9B-4351-9CE0-919299D50156}" srcOrd="1" destOrd="0" parTransId="{F12881E3-3D2F-4492-9F3E-FF8C874A24E4}" sibTransId="{F9519C37-EC61-4D8D-8784-5DF94C2FA8D1}"/>
    <dgm:cxn modelId="{EF76B6B3-42FF-4A93-A1C9-FDF802BF1465}" srcId="{325C88EC-82B4-4C9F-8ACB-73B3D5C16611}" destId="{4FC6E4AA-691A-4EAA-8A0E-A7602CAF0B18}" srcOrd="0" destOrd="0" parTransId="{86E030F0-73EA-4678-A843-F9AA9B88CCC4}" sibTransId="{59B2DA3B-43EC-4BB6-B226-274E37DA02A1}"/>
    <dgm:cxn modelId="{18CE66B7-26E4-4842-AB2B-E5237F5ED104}" type="presOf" srcId="{F12881E3-3D2F-4492-9F3E-FF8C874A24E4}" destId="{21063FB9-C811-4462-8F16-D8F9AEDDBC07}" srcOrd="0" destOrd="0" presId="urn:microsoft.com/office/officeart/2005/8/layout/hierarchy3"/>
    <dgm:cxn modelId="{6569331B-B5BA-4503-8223-F9FAE76374C4}" srcId="{4FC6E4AA-691A-4EAA-8A0E-A7602CAF0B18}" destId="{1F7EB4A3-E66A-4C14-BB42-D7E320B3DC32}" srcOrd="0" destOrd="0" parTransId="{00883898-674B-419D-8770-AA411DACB54D}" sibTransId="{B66F1C6E-7806-47A7-999C-243123D77226}"/>
    <dgm:cxn modelId="{632DFC8A-F73B-4FF0-A398-09E38DA78951}" type="presOf" srcId="{01EA518F-6475-4B91-9CDE-383E7E22E070}" destId="{AE5ADBDA-2CC6-419D-9618-BD4E023CC0ED}" srcOrd="0" destOrd="0" presId="urn:microsoft.com/office/officeart/2005/8/layout/hierarchy3"/>
    <dgm:cxn modelId="{B4AC22BA-BB00-40F3-BD82-092C9507395D}" srcId="{4FC6E4AA-691A-4EAA-8A0E-A7602CAF0B18}" destId="{B37A90D5-0CAF-48E6-B98C-0515376E02D0}" srcOrd="2" destOrd="0" parTransId="{92086C6D-D696-41AA-A7DA-5A7AAE3DAAEC}" sibTransId="{3B4D56CD-04FE-4ED5-B3C2-4166910BA42E}"/>
    <dgm:cxn modelId="{236B6291-288D-4051-8BF3-B2BA20F7D35E}" type="presOf" srcId="{B37A90D5-0CAF-48E6-B98C-0515376E02D0}" destId="{69B5F2DE-7340-4093-BCBF-026700BB109D}" srcOrd="0" destOrd="0" presId="urn:microsoft.com/office/officeart/2005/8/layout/hierarchy3"/>
    <dgm:cxn modelId="{5E97901C-5BDF-4E16-ACE3-170E0A263663}" type="presOf" srcId="{C6AC8EBA-1212-495A-92FB-FB5DA2EEE21F}" destId="{C2CC545B-CA06-43CF-B540-D4B72E6E23D2}" srcOrd="0" destOrd="0" presId="urn:microsoft.com/office/officeart/2005/8/layout/hierarchy3"/>
    <dgm:cxn modelId="{7D1A2457-D6A7-401B-A76B-FF895084E718}" type="presOf" srcId="{88A8139C-FA9B-4351-9CE0-919299D50156}" destId="{540E64B3-13DA-4051-8DD5-ACEF67E3611B}" srcOrd="0" destOrd="0" presId="urn:microsoft.com/office/officeart/2005/8/layout/hierarchy3"/>
    <dgm:cxn modelId="{A0FC01A7-B20F-4DBA-BFC3-A86AE90391CA}" type="presOf" srcId="{1F7EB4A3-E66A-4C14-BB42-D7E320B3DC32}" destId="{04887DD9-609A-405A-814E-46096A3F08F8}" srcOrd="0" destOrd="0" presId="urn:microsoft.com/office/officeart/2005/8/layout/hierarchy3"/>
    <dgm:cxn modelId="{CC3FDE80-B78B-48AD-A0BB-D06E2D711E50}" type="presOf" srcId="{C6AC8EBA-1212-495A-92FB-FB5DA2EEE21F}" destId="{B36E1A77-4F2D-4C9A-8AAA-0CA34203DEF6}" srcOrd="1" destOrd="0" presId="urn:microsoft.com/office/officeart/2005/8/layout/hierarchy3"/>
    <dgm:cxn modelId="{90E33E8B-FF3C-4034-AEF4-F2A4493AAF1B}" srcId="{325C88EC-82B4-4C9F-8ACB-73B3D5C16611}" destId="{C6AC8EBA-1212-495A-92FB-FB5DA2EEE21F}" srcOrd="1" destOrd="0" parTransId="{230D092A-B3F0-4838-A8AD-E75F59F0C382}" sibTransId="{5D6C52AD-A3E9-4894-BCDB-3EC37A841113}"/>
    <dgm:cxn modelId="{25CF7C86-B291-4E2F-AD55-C17E2C72708F}" type="presOf" srcId="{325C88EC-82B4-4C9F-8ACB-73B3D5C16611}" destId="{DCDD328D-51E4-4D91-BB44-2667E07D0E60}" srcOrd="0" destOrd="0" presId="urn:microsoft.com/office/officeart/2005/8/layout/hierarchy3"/>
    <dgm:cxn modelId="{EF8B066E-A48F-478F-B2A3-324A81E6EF31}" type="presOf" srcId="{23FCC32B-2762-4998-9738-5AF455E9F3CD}" destId="{89505C7D-3561-4A42-8225-4F82D021D1F5}" srcOrd="0" destOrd="0" presId="urn:microsoft.com/office/officeart/2005/8/layout/hierarchy3"/>
    <dgm:cxn modelId="{A2BCB34A-9304-419C-A1D6-4A1289FA16E3}" type="presOf" srcId="{00883898-674B-419D-8770-AA411DACB54D}" destId="{6FEC4D91-94A6-4C51-AB05-83DC46CD160B}" srcOrd="0" destOrd="0" presId="urn:microsoft.com/office/officeart/2005/8/layout/hierarchy3"/>
    <dgm:cxn modelId="{D795E574-DED9-4D02-9952-0B5436960999}" type="presOf" srcId="{4FC6E4AA-691A-4EAA-8A0E-A7602CAF0B18}" destId="{77196CE8-1A3B-49B3-A393-3EBACCDAEAF6}" srcOrd="1" destOrd="0" presId="urn:microsoft.com/office/officeart/2005/8/layout/hierarchy3"/>
    <dgm:cxn modelId="{15B176A7-64A8-4C62-8120-7A911E04E17B}" srcId="{C6AC8EBA-1212-495A-92FB-FB5DA2EEE21F}" destId="{23FCC32B-2762-4998-9738-5AF455E9F3CD}" srcOrd="0" destOrd="0" parTransId="{01EA518F-6475-4B91-9CDE-383E7E22E070}" sibTransId="{BDF16282-04CD-4E1A-8709-179A6F560AFC}"/>
    <dgm:cxn modelId="{EB174348-4A8F-4E5D-A411-7EACE17942B8}" type="presOf" srcId="{4FC6E4AA-691A-4EAA-8A0E-A7602CAF0B18}" destId="{D68370B0-1BAD-44CB-86DA-A9E2050B56CD}" srcOrd="0" destOrd="0" presId="urn:microsoft.com/office/officeart/2005/8/layout/hierarchy3"/>
    <dgm:cxn modelId="{6D2D17C5-47A3-447B-BF82-0AB171A0B9F7}" type="presParOf" srcId="{DCDD328D-51E4-4D91-BB44-2667E07D0E60}" destId="{88D6C5F4-C62A-4E77-811E-C0967FA66FFA}" srcOrd="0" destOrd="0" presId="urn:microsoft.com/office/officeart/2005/8/layout/hierarchy3"/>
    <dgm:cxn modelId="{EE0FD120-7EFD-4940-B2D2-62602EEC4A67}" type="presParOf" srcId="{88D6C5F4-C62A-4E77-811E-C0967FA66FFA}" destId="{BF52B93D-EE1C-4731-B15F-B65FAF8BA052}" srcOrd="0" destOrd="0" presId="urn:microsoft.com/office/officeart/2005/8/layout/hierarchy3"/>
    <dgm:cxn modelId="{7B430AA1-511C-4614-8608-290BB631A58F}" type="presParOf" srcId="{BF52B93D-EE1C-4731-B15F-B65FAF8BA052}" destId="{D68370B0-1BAD-44CB-86DA-A9E2050B56CD}" srcOrd="0" destOrd="0" presId="urn:microsoft.com/office/officeart/2005/8/layout/hierarchy3"/>
    <dgm:cxn modelId="{90806BEF-0A35-4B8C-BD29-344EA251F5A2}" type="presParOf" srcId="{BF52B93D-EE1C-4731-B15F-B65FAF8BA052}" destId="{77196CE8-1A3B-49B3-A393-3EBACCDAEAF6}" srcOrd="1" destOrd="0" presId="urn:microsoft.com/office/officeart/2005/8/layout/hierarchy3"/>
    <dgm:cxn modelId="{8AABD9B4-3F0E-4933-996C-3BC6A6D9789F}" type="presParOf" srcId="{88D6C5F4-C62A-4E77-811E-C0967FA66FFA}" destId="{B24A1A58-2A15-4EE8-92AC-A21F3B52BFEF}" srcOrd="1" destOrd="0" presId="urn:microsoft.com/office/officeart/2005/8/layout/hierarchy3"/>
    <dgm:cxn modelId="{ED144B82-A194-408C-A0C5-DEC86EA2AC23}" type="presParOf" srcId="{B24A1A58-2A15-4EE8-92AC-A21F3B52BFEF}" destId="{6FEC4D91-94A6-4C51-AB05-83DC46CD160B}" srcOrd="0" destOrd="0" presId="urn:microsoft.com/office/officeart/2005/8/layout/hierarchy3"/>
    <dgm:cxn modelId="{E1C2EDA6-3637-4B24-82D8-59BEB5BD9425}" type="presParOf" srcId="{B24A1A58-2A15-4EE8-92AC-A21F3B52BFEF}" destId="{04887DD9-609A-405A-814E-46096A3F08F8}" srcOrd="1" destOrd="0" presId="urn:microsoft.com/office/officeart/2005/8/layout/hierarchy3"/>
    <dgm:cxn modelId="{1C6BEDDC-F0B5-472D-A6E6-33BEA6C2E052}" type="presParOf" srcId="{B24A1A58-2A15-4EE8-92AC-A21F3B52BFEF}" destId="{21063FB9-C811-4462-8F16-D8F9AEDDBC07}" srcOrd="2" destOrd="0" presId="urn:microsoft.com/office/officeart/2005/8/layout/hierarchy3"/>
    <dgm:cxn modelId="{90F4163A-734D-4CD9-A548-D693B93402E6}" type="presParOf" srcId="{B24A1A58-2A15-4EE8-92AC-A21F3B52BFEF}" destId="{540E64B3-13DA-4051-8DD5-ACEF67E3611B}" srcOrd="3" destOrd="0" presId="urn:microsoft.com/office/officeart/2005/8/layout/hierarchy3"/>
    <dgm:cxn modelId="{3DDBFD25-C294-4C66-99F4-7EB4FA644EB4}" type="presParOf" srcId="{B24A1A58-2A15-4EE8-92AC-A21F3B52BFEF}" destId="{A2E187B9-DEA6-447E-867B-4965B9B089AB}" srcOrd="4" destOrd="0" presId="urn:microsoft.com/office/officeart/2005/8/layout/hierarchy3"/>
    <dgm:cxn modelId="{73D09F5E-F0D0-4DDA-AD3D-88705577DBEE}" type="presParOf" srcId="{B24A1A58-2A15-4EE8-92AC-A21F3B52BFEF}" destId="{69B5F2DE-7340-4093-BCBF-026700BB109D}" srcOrd="5" destOrd="0" presId="urn:microsoft.com/office/officeart/2005/8/layout/hierarchy3"/>
    <dgm:cxn modelId="{6D787EDD-F09B-46A0-98D4-3BE229DFF89F}" type="presParOf" srcId="{DCDD328D-51E4-4D91-BB44-2667E07D0E60}" destId="{25427F52-4806-4927-BE43-77E0EEB7146C}" srcOrd="1" destOrd="0" presId="urn:microsoft.com/office/officeart/2005/8/layout/hierarchy3"/>
    <dgm:cxn modelId="{15B2D674-56A7-4A15-8ED0-FC043F9E02AD}" type="presParOf" srcId="{25427F52-4806-4927-BE43-77E0EEB7146C}" destId="{F57A1F0B-290E-408D-AD10-93F3D64D0E89}" srcOrd="0" destOrd="0" presId="urn:microsoft.com/office/officeart/2005/8/layout/hierarchy3"/>
    <dgm:cxn modelId="{EC47203C-FDDF-4E03-ACCA-0CA3B023AD03}" type="presParOf" srcId="{F57A1F0B-290E-408D-AD10-93F3D64D0E89}" destId="{C2CC545B-CA06-43CF-B540-D4B72E6E23D2}" srcOrd="0" destOrd="0" presId="urn:microsoft.com/office/officeart/2005/8/layout/hierarchy3"/>
    <dgm:cxn modelId="{2B16A5C1-A7F9-4FEC-BF36-F0E56A3E7075}" type="presParOf" srcId="{F57A1F0B-290E-408D-AD10-93F3D64D0E89}" destId="{B36E1A77-4F2D-4C9A-8AAA-0CA34203DEF6}" srcOrd="1" destOrd="0" presId="urn:microsoft.com/office/officeart/2005/8/layout/hierarchy3"/>
    <dgm:cxn modelId="{BDFB0C4A-2641-421A-905F-AE653B71D423}" type="presParOf" srcId="{25427F52-4806-4927-BE43-77E0EEB7146C}" destId="{5EB2CA37-D844-4B7B-9EA0-BC5BCA529C61}" srcOrd="1" destOrd="0" presId="urn:microsoft.com/office/officeart/2005/8/layout/hierarchy3"/>
    <dgm:cxn modelId="{1E280C89-05AF-4042-8F63-5C659F5AB745}" type="presParOf" srcId="{5EB2CA37-D844-4B7B-9EA0-BC5BCA529C61}" destId="{AE5ADBDA-2CC6-419D-9618-BD4E023CC0ED}" srcOrd="0" destOrd="0" presId="urn:microsoft.com/office/officeart/2005/8/layout/hierarchy3"/>
    <dgm:cxn modelId="{82940E29-697A-4A6F-9788-693F7A8ECEBE}" type="presParOf" srcId="{5EB2CA37-D844-4B7B-9EA0-BC5BCA529C61}" destId="{89505C7D-3561-4A42-8225-4F82D021D1F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CE61412-1246-4770-BF34-5FC73F11F975}" type="doc">
      <dgm:prSet loTypeId="urn:microsoft.com/office/officeart/2005/8/layout/hierarchy3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60227820-CE9B-4593-A041-6E5F841517A8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800" b="1" dirty="0" smtClean="0">
              <a:latin typeface="TH SarabunPSK" pitchFamily="34" charset="-34"/>
              <a:cs typeface="TH SarabunPSK" pitchFamily="34" charset="-34"/>
            </a:rPr>
            <a:t>3.</a:t>
          </a:r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>เยี่ยมบ้านเพื่อประเมินสภาวะสุขภาพ </a:t>
          </a:r>
          <a:endParaRPr lang="th-TH" sz="2800" b="1" dirty="0">
            <a:latin typeface="TH SarabunPSK" pitchFamily="34" charset="-34"/>
            <a:cs typeface="TH SarabunPSK" pitchFamily="34" charset="-34"/>
          </a:endParaRPr>
        </a:p>
      </dgm:t>
    </dgm:pt>
    <dgm:pt modelId="{E14DF4D0-A6DB-43BF-A695-8C584231621E}" type="parTrans" cxnId="{9A09127A-B3E3-4699-A234-530312F45330}">
      <dgm:prSet/>
      <dgm:spPr/>
      <dgm:t>
        <a:bodyPr/>
        <a:lstStyle/>
        <a:p>
          <a:endParaRPr lang="th-TH" sz="2800"/>
        </a:p>
      </dgm:t>
    </dgm:pt>
    <dgm:pt modelId="{5C6B5258-E1B3-4D15-8847-D8AF7A159677}" type="sibTrans" cxnId="{9A09127A-B3E3-4699-A234-530312F45330}">
      <dgm:prSet/>
      <dgm:spPr/>
      <dgm:t>
        <a:bodyPr/>
        <a:lstStyle/>
        <a:p>
          <a:endParaRPr lang="th-TH" sz="2800"/>
        </a:p>
      </dgm:t>
    </dgm:pt>
    <dgm:pt modelId="{8F77FB1E-03FB-4F12-AAC9-461162EFD231}">
      <dgm:prSet phldrT="[Text]" custT="1"/>
      <dgm:spPr/>
      <dgm:t>
        <a:bodyPr/>
        <a:lstStyle/>
        <a:p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>สภาวะแวดล้อม</a:t>
          </a:r>
          <a:endParaRPr lang="th-TH" sz="2800" b="1" dirty="0">
            <a:latin typeface="TH SarabunPSK" pitchFamily="34" charset="-34"/>
            <a:cs typeface="TH SarabunPSK" pitchFamily="34" charset="-34"/>
          </a:endParaRPr>
        </a:p>
      </dgm:t>
    </dgm:pt>
    <dgm:pt modelId="{43F26A5D-878B-4855-A996-6ADD99B2A6A7}" type="parTrans" cxnId="{BAB114F4-950D-42B8-92DE-A21384C83F3F}">
      <dgm:prSet/>
      <dgm:spPr/>
      <dgm:t>
        <a:bodyPr/>
        <a:lstStyle/>
        <a:p>
          <a:endParaRPr lang="th-TH" sz="2800"/>
        </a:p>
      </dgm:t>
    </dgm:pt>
    <dgm:pt modelId="{30288F6A-1F52-4D64-8C74-BDE22CC55C86}" type="sibTrans" cxnId="{BAB114F4-950D-42B8-92DE-A21384C83F3F}">
      <dgm:prSet/>
      <dgm:spPr/>
      <dgm:t>
        <a:bodyPr/>
        <a:lstStyle/>
        <a:p>
          <a:endParaRPr lang="th-TH" sz="2800"/>
        </a:p>
      </dgm:t>
    </dgm:pt>
    <dgm:pt modelId="{47B98413-E8B9-4A2C-B837-90C3B4ECF30F}">
      <dgm:prSet phldrT="[Text]" custT="1"/>
      <dgm:spPr/>
      <dgm:t>
        <a:bodyPr/>
        <a:lstStyle/>
        <a:p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>ปัจจัยเสี่ยงของสมาชิกในครอบครัว</a:t>
          </a:r>
          <a:endParaRPr lang="th-TH" sz="2800" b="1" dirty="0">
            <a:latin typeface="TH SarabunPSK" pitchFamily="34" charset="-34"/>
            <a:cs typeface="TH SarabunPSK" pitchFamily="34" charset="-34"/>
          </a:endParaRPr>
        </a:p>
      </dgm:t>
    </dgm:pt>
    <dgm:pt modelId="{5E6D9C5B-8877-415E-A17A-9FA5B64C6A66}" type="parTrans" cxnId="{3E29F6C9-AFE9-4A1F-8E0B-44A2E99DAA1D}">
      <dgm:prSet/>
      <dgm:spPr/>
      <dgm:t>
        <a:bodyPr/>
        <a:lstStyle/>
        <a:p>
          <a:endParaRPr lang="th-TH" sz="2800"/>
        </a:p>
      </dgm:t>
    </dgm:pt>
    <dgm:pt modelId="{EBCA9ECA-880E-4E38-960F-18391A0F1EE5}" type="sibTrans" cxnId="{3E29F6C9-AFE9-4A1F-8E0B-44A2E99DAA1D}">
      <dgm:prSet/>
      <dgm:spPr/>
      <dgm:t>
        <a:bodyPr/>
        <a:lstStyle/>
        <a:p>
          <a:endParaRPr lang="th-TH" sz="2800"/>
        </a:p>
      </dgm:t>
    </dgm:pt>
    <dgm:pt modelId="{0D3D417C-40F1-43AA-BC05-E7B22D0F691D}">
      <dgm:prSet phldrT="[Text]" custT="1"/>
      <dgm:spPr>
        <a:solidFill>
          <a:srgbClr val="FFFF66"/>
        </a:solidFill>
      </dgm:spPr>
      <dgm:t>
        <a:bodyPr/>
        <a:lstStyle/>
        <a:p>
          <a:r>
            <a:rPr lang="en-US" sz="28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4.</a:t>
          </a:r>
          <a:r>
            <a:rPr lang="th-TH" sz="28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เยี่ยมบ้านเพื่อติดตามผู้ป่วยหลังออกจากโรงพยาบาล </a:t>
          </a:r>
          <a:endParaRPr lang="th-TH" sz="2800" b="1" dirty="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dgm:t>
    </dgm:pt>
    <dgm:pt modelId="{E67873A5-F0E3-4C84-8CBF-54FF05BF1788}" type="parTrans" cxnId="{D3748F5B-DEE7-45C1-BFAC-494BCB8599BA}">
      <dgm:prSet/>
      <dgm:spPr/>
      <dgm:t>
        <a:bodyPr/>
        <a:lstStyle/>
        <a:p>
          <a:endParaRPr lang="th-TH" sz="2800"/>
        </a:p>
      </dgm:t>
    </dgm:pt>
    <dgm:pt modelId="{7299EB00-3249-4C95-A95C-7A8E46A4E7EB}" type="sibTrans" cxnId="{D3748F5B-DEE7-45C1-BFAC-494BCB8599BA}">
      <dgm:prSet/>
      <dgm:spPr/>
      <dgm:t>
        <a:bodyPr/>
        <a:lstStyle/>
        <a:p>
          <a:endParaRPr lang="th-TH" sz="2800"/>
        </a:p>
      </dgm:t>
    </dgm:pt>
    <dgm:pt modelId="{966DF715-D1B6-4A4B-A71D-8AEE7A43249B}">
      <dgm:prSet phldrT="[Text]" custT="1"/>
      <dgm:spPr/>
      <dgm:t>
        <a:bodyPr/>
        <a:lstStyle/>
        <a:p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>ผู้ป่วยหลังการผ่าตัด </a:t>
          </a:r>
          <a:endParaRPr lang="th-TH" sz="2800" b="1" dirty="0">
            <a:latin typeface="TH SarabunPSK" pitchFamily="34" charset="-34"/>
            <a:cs typeface="TH SarabunPSK" pitchFamily="34" charset="-34"/>
          </a:endParaRPr>
        </a:p>
      </dgm:t>
    </dgm:pt>
    <dgm:pt modelId="{F4633851-0773-4A1A-83BF-7AEFABB45E58}" type="parTrans" cxnId="{3376A6FC-3E36-4368-A52D-D580E7E89417}">
      <dgm:prSet/>
      <dgm:spPr/>
      <dgm:t>
        <a:bodyPr/>
        <a:lstStyle/>
        <a:p>
          <a:endParaRPr lang="th-TH" sz="2800"/>
        </a:p>
      </dgm:t>
    </dgm:pt>
    <dgm:pt modelId="{6076400B-5617-49FD-BB95-EAD50C55666E}" type="sibTrans" cxnId="{3376A6FC-3E36-4368-A52D-D580E7E89417}">
      <dgm:prSet/>
      <dgm:spPr/>
      <dgm:t>
        <a:bodyPr/>
        <a:lstStyle/>
        <a:p>
          <a:endParaRPr lang="th-TH" sz="2800"/>
        </a:p>
      </dgm:t>
    </dgm:pt>
    <dgm:pt modelId="{F94449C6-3550-40F6-B04B-90B63F543B99}">
      <dgm:prSet phldrT="[Text]" custT="1"/>
      <dgm:spPr/>
      <dgm:t>
        <a:bodyPr/>
        <a:lstStyle/>
        <a:p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>ผู้ป่วยหลังการคลอดบุตร</a:t>
          </a:r>
          <a:endParaRPr lang="th-TH" sz="2800" b="1" dirty="0">
            <a:latin typeface="TH SarabunPSK" pitchFamily="34" charset="-34"/>
            <a:cs typeface="TH SarabunPSK" pitchFamily="34" charset="-34"/>
          </a:endParaRPr>
        </a:p>
      </dgm:t>
    </dgm:pt>
    <dgm:pt modelId="{D7B1E4B1-8F89-4941-8DBA-F90E2C05CB2A}" type="parTrans" cxnId="{96E49F41-B064-410F-8C84-4F73ABE8DB68}">
      <dgm:prSet/>
      <dgm:spPr/>
      <dgm:t>
        <a:bodyPr/>
        <a:lstStyle/>
        <a:p>
          <a:endParaRPr lang="th-TH" sz="2800"/>
        </a:p>
      </dgm:t>
    </dgm:pt>
    <dgm:pt modelId="{04A84677-8733-4D19-847C-381E19C59A9B}" type="sibTrans" cxnId="{96E49F41-B064-410F-8C84-4F73ABE8DB68}">
      <dgm:prSet/>
      <dgm:spPr/>
      <dgm:t>
        <a:bodyPr/>
        <a:lstStyle/>
        <a:p>
          <a:endParaRPr lang="th-TH" sz="2800"/>
        </a:p>
      </dgm:t>
    </dgm:pt>
    <dgm:pt modelId="{7A3CE4C9-EDC9-4C9E-88BF-59C48C1A99BA}">
      <dgm:prSet custT="1"/>
      <dgm:spPr/>
      <dgm:t>
        <a:bodyPr/>
        <a:lstStyle/>
        <a:p>
          <a:pPr algn="ctr"/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>ประเมินความสามารถของสมาชิกในครอบครัวในการดูแลผู้ป่วย</a:t>
          </a:r>
          <a:endParaRPr lang="en-US" sz="2800" b="1" dirty="0">
            <a:latin typeface="TH SarabunPSK" pitchFamily="34" charset="-34"/>
            <a:cs typeface="TH SarabunPSK" pitchFamily="34" charset="-34"/>
          </a:endParaRPr>
        </a:p>
      </dgm:t>
    </dgm:pt>
    <dgm:pt modelId="{6EC41DEE-14B0-4008-8E5A-9DECB974699E}" type="parTrans" cxnId="{EF4D3656-3263-4B1E-A0AD-4E432CD3D5B7}">
      <dgm:prSet/>
      <dgm:spPr/>
      <dgm:t>
        <a:bodyPr/>
        <a:lstStyle/>
        <a:p>
          <a:endParaRPr lang="th-TH" sz="2800"/>
        </a:p>
      </dgm:t>
    </dgm:pt>
    <dgm:pt modelId="{C0467D85-0BD4-498C-AAA8-9CF7C7E9DEFB}" type="sibTrans" cxnId="{EF4D3656-3263-4B1E-A0AD-4E432CD3D5B7}">
      <dgm:prSet/>
      <dgm:spPr/>
      <dgm:t>
        <a:bodyPr/>
        <a:lstStyle/>
        <a:p>
          <a:endParaRPr lang="th-TH" sz="2800"/>
        </a:p>
      </dgm:t>
    </dgm:pt>
    <dgm:pt modelId="{D752EBF9-A1EC-48C7-B86B-1BC58BA4CD38}" type="pres">
      <dgm:prSet presAssocID="{4CE61412-1246-4770-BF34-5FC73F11F97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19F610E2-6B0F-4F12-8866-402900B0155E}" type="pres">
      <dgm:prSet presAssocID="{60227820-CE9B-4593-A041-6E5F841517A8}" presName="root" presStyleCnt="0"/>
      <dgm:spPr/>
    </dgm:pt>
    <dgm:pt modelId="{15314E20-B2DC-4ED2-B9E3-9FF09C1D9405}" type="pres">
      <dgm:prSet presAssocID="{60227820-CE9B-4593-A041-6E5F841517A8}" presName="rootComposite" presStyleCnt="0"/>
      <dgm:spPr/>
    </dgm:pt>
    <dgm:pt modelId="{E9F534F4-F632-4643-BAB8-DBA252AEF2C6}" type="pres">
      <dgm:prSet presAssocID="{60227820-CE9B-4593-A041-6E5F841517A8}" presName="rootText" presStyleLbl="node1" presStyleIdx="0" presStyleCnt="2"/>
      <dgm:spPr/>
      <dgm:t>
        <a:bodyPr/>
        <a:lstStyle/>
        <a:p>
          <a:endParaRPr lang="th-TH"/>
        </a:p>
      </dgm:t>
    </dgm:pt>
    <dgm:pt modelId="{7F7C63F3-E39F-461C-96D0-4DF7A12D6CCE}" type="pres">
      <dgm:prSet presAssocID="{60227820-CE9B-4593-A041-6E5F841517A8}" presName="rootConnector" presStyleLbl="node1" presStyleIdx="0" presStyleCnt="2"/>
      <dgm:spPr/>
      <dgm:t>
        <a:bodyPr/>
        <a:lstStyle/>
        <a:p>
          <a:endParaRPr lang="th-TH"/>
        </a:p>
      </dgm:t>
    </dgm:pt>
    <dgm:pt modelId="{0EE587EB-E5EE-4135-955B-7835D7AC577E}" type="pres">
      <dgm:prSet presAssocID="{60227820-CE9B-4593-A041-6E5F841517A8}" presName="childShape" presStyleCnt="0"/>
      <dgm:spPr/>
    </dgm:pt>
    <dgm:pt modelId="{AB0A2B78-9623-43D0-BAB6-613C1A814B9B}" type="pres">
      <dgm:prSet presAssocID="{43F26A5D-878B-4855-A996-6ADD99B2A6A7}" presName="Name13" presStyleLbl="parChTrans1D2" presStyleIdx="0" presStyleCnt="5"/>
      <dgm:spPr/>
      <dgm:t>
        <a:bodyPr/>
        <a:lstStyle/>
        <a:p>
          <a:endParaRPr lang="th-TH"/>
        </a:p>
      </dgm:t>
    </dgm:pt>
    <dgm:pt modelId="{24008CCA-A6F9-4E1B-B422-CE55C5733881}" type="pres">
      <dgm:prSet presAssocID="{8F77FB1E-03FB-4F12-AAC9-461162EFD231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C436644-8069-4958-9A25-A63D7C0BA5AA}" type="pres">
      <dgm:prSet presAssocID="{5E6D9C5B-8877-415E-A17A-9FA5B64C6A66}" presName="Name13" presStyleLbl="parChTrans1D2" presStyleIdx="1" presStyleCnt="5"/>
      <dgm:spPr/>
      <dgm:t>
        <a:bodyPr/>
        <a:lstStyle/>
        <a:p>
          <a:endParaRPr lang="th-TH"/>
        </a:p>
      </dgm:t>
    </dgm:pt>
    <dgm:pt modelId="{E237A7FB-B15A-4F2D-9EE8-A3CA8AD04994}" type="pres">
      <dgm:prSet presAssocID="{47B98413-E8B9-4A2C-B837-90C3B4ECF30F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B86FABC-9851-4D16-ADFB-40AD83D874A5}" type="pres">
      <dgm:prSet presAssocID="{6EC41DEE-14B0-4008-8E5A-9DECB974699E}" presName="Name13" presStyleLbl="parChTrans1D2" presStyleIdx="2" presStyleCnt="5"/>
      <dgm:spPr/>
      <dgm:t>
        <a:bodyPr/>
        <a:lstStyle/>
        <a:p>
          <a:endParaRPr lang="th-TH"/>
        </a:p>
      </dgm:t>
    </dgm:pt>
    <dgm:pt modelId="{02D13261-9D35-40F1-A1F5-70CD40ECFD70}" type="pres">
      <dgm:prSet presAssocID="{7A3CE4C9-EDC9-4C9E-88BF-59C48C1A99BA}" presName="childText" presStyleLbl="bgAcc1" presStyleIdx="2" presStyleCnt="5" custScaleX="14731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D7B0AF9-838F-45CD-B004-11CD8DBF91B4}" type="pres">
      <dgm:prSet presAssocID="{0D3D417C-40F1-43AA-BC05-E7B22D0F691D}" presName="root" presStyleCnt="0"/>
      <dgm:spPr/>
    </dgm:pt>
    <dgm:pt modelId="{DEB83428-A9B5-458E-B9F2-7875E60B1288}" type="pres">
      <dgm:prSet presAssocID="{0D3D417C-40F1-43AA-BC05-E7B22D0F691D}" presName="rootComposite" presStyleCnt="0"/>
      <dgm:spPr/>
    </dgm:pt>
    <dgm:pt modelId="{08C45441-0139-4576-A0DA-4B14A1205153}" type="pres">
      <dgm:prSet presAssocID="{0D3D417C-40F1-43AA-BC05-E7B22D0F691D}" presName="rootText" presStyleLbl="node1" presStyleIdx="1" presStyleCnt="2"/>
      <dgm:spPr/>
      <dgm:t>
        <a:bodyPr/>
        <a:lstStyle/>
        <a:p>
          <a:endParaRPr lang="th-TH"/>
        </a:p>
      </dgm:t>
    </dgm:pt>
    <dgm:pt modelId="{EB13E9E1-61B2-4138-8A07-2C5171D2C5C2}" type="pres">
      <dgm:prSet presAssocID="{0D3D417C-40F1-43AA-BC05-E7B22D0F691D}" presName="rootConnector" presStyleLbl="node1" presStyleIdx="1" presStyleCnt="2"/>
      <dgm:spPr/>
      <dgm:t>
        <a:bodyPr/>
        <a:lstStyle/>
        <a:p>
          <a:endParaRPr lang="th-TH"/>
        </a:p>
      </dgm:t>
    </dgm:pt>
    <dgm:pt modelId="{65447DCA-06A9-48B8-81AD-6C93DBA45F14}" type="pres">
      <dgm:prSet presAssocID="{0D3D417C-40F1-43AA-BC05-E7B22D0F691D}" presName="childShape" presStyleCnt="0"/>
      <dgm:spPr/>
    </dgm:pt>
    <dgm:pt modelId="{95966779-4137-4F6B-BD6D-A9855665ACB4}" type="pres">
      <dgm:prSet presAssocID="{F4633851-0773-4A1A-83BF-7AEFABB45E58}" presName="Name13" presStyleLbl="parChTrans1D2" presStyleIdx="3" presStyleCnt="5"/>
      <dgm:spPr/>
      <dgm:t>
        <a:bodyPr/>
        <a:lstStyle/>
        <a:p>
          <a:endParaRPr lang="th-TH"/>
        </a:p>
      </dgm:t>
    </dgm:pt>
    <dgm:pt modelId="{6DACECFC-C1CC-432C-B1BE-EA69A07B4B20}" type="pres">
      <dgm:prSet presAssocID="{966DF715-D1B6-4A4B-A71D-8AEE7A43249B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C320817-0C89-4CEF-8555-F245B52CFDCC}" type="pres">
      <dgm:prSet presAssocID="{D7B1E4B1-8F89-4941-8DBA-F90E2C05CB2A}" presName="Name13" presStyleLbl="parChTrans1D2" presStyleIdx="4" presStyleCnt="5"/>
      <dgm:spPr/>
      <dgm:t>
        <a:bodyPr/>
        <a:lstStyle/>
        <a:p>
          <a:endParaRPr lang="th-TH"/>
        </a:p>
      </dgm:t>
    </dgm:pt>
    <dgm:pt modelId="{FC9D899A-9B0E-43B6-BC1B-B0C1CCD348E0}" type="pres">
      <dgm:prSet presAssocID="{F94449C6-3550-40F6-B04B-90B63F543B99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2E743AAC-7B51-4B48-82A9-3C76C3181E82}" type="presOf" srcId="{60227820-CE9B-4593-A041-6E5F841517A8}" destId="{7F7C63F3-E39F-461C-96D0-4DF7A12D6CCE}" srcOrd="1" destOrd="0" presId="urn:microsoft.com/office/officeart/2005/8/layout/hierarchy3"/>
    <dgm:cxn modelId="{3BB3BB94-089D-42D2-B7E9-3BF76A9D0D53}" type="presOf" srcId="{F94449C6-3550-40F6-B04B-90B63F543B99}" destId="{FC9D899A-9B0E-43B6-BC1B-B0C1CCD348E0}" srcOrd="0" destOrd="0" presId="urn:microsoft.com/office/officeart/2005/8/layout/hierarchy3"/>
    <dgm:cxn modelId="{D3748F5B-DEE7-45C1-BFAC-494BCB8599BA}" srcId="{4CE61412-1246-4770-BF34-5FC73F11F975}" destId="{0D3D417C-40F1-43AA-BC05-E7B22D0F691D}" srcOrd="1" destOrd="0" parTransId="{E67873A5-F0E3-4C84-8CBF-54FF05BF1788}" sibTransId="{7299EB00-3249-4C95-A95C-7A8E46A4E7EB}"/>
    <dgm:cxn modelId="{DE58035A-DDB9-4304-95E8-4B39DD3F9178}" type="presOf" srcId="{F4633851-0773-4A1A-83BF-7AEFABB45E58}" destId="{95966779-4137-4F6B-BD6D-A9855665ACB4}" srcOrd="0" destOrd="0" presId="urn:microsoft.com/office/officeart/2005/8/layout/hierarchy3"/>
    <dgm:cxn modelId="{1CA1A997-CC29-4859-8801-311FA77F8F0E}" type="presOf" srcId="{966DF715-D1B6-4A4B-A71D-8AEE7A43249B}" destId="{6DACECFC-C1CC-432C-B1BE-EA69A07B4B20}" srcOrd="0" destOrd="0" presId="urn:microsoft.com/office/officeart/2005/8/layout/hierarchy3"/>
    <dgm:cxn modelId="{3E29F6C9-AFE9-4A1F-8E0B-44A2E99DAA1D}" srcId="{60227820-CE9B-4593-A041-6E5F841517A8}" destId="{47B98413-E8B9-4A2C-B837-90C3B4ECF30F}" srcOrd="1" destOrd="0" parTransId="{5E6D9C5B-8877-415E-A17A-9FA5B64C6A66}" sibTransId="{EBCA9ECA-880E-4E38-960F-18391A0F1EE5}"/>
    <dgm:cxn modelId="{676767A7-A8BC-4623-B57D-736F4555DEC5}" type="presOf" srcId="{0D3D417C-40F1-43AA-BC05-E7B22D0F691D}" destId="{08C45441-0139-4576-A0DA-4B14A1205153}" srcOrd="0" destOrd="0" presId="urn:microsoft.com/office/officeart/2005/8/layout/hierarchy3"/>
    <dgm:cxn modelId="{A9C20EB7-D296-4E80-A144-5E000E458196}" type="presOf" srcId="{4CE61412-1246-4770-BF34-5FC73F11F975}" destId="{D752EBF9-A1EC-48C7-B86B-1BC58BA4CD38}" srcOrd="0" destOrd="0" presId="urn:microsoft.com/office/officeart/2005/8/layout/hierarchy3"/>
    <dgm:cxn modelId="{1A14D8AF-945B-46A6-AE3A-12723CEBB5D1}" type="presOf" srcId="{5E6D9C5B-8877-415E-A17A-9FA5B64C6A66}" destId="{EC436644-8069-4958-9A25-A63D7C0BA5AA}" srcOrd="0" destOrd="0" presId="urn:microsoft.com/office/officeart/2005/8/layout/hierarchy3"/>
    <dgm:cxn modelId="{96E49F41-B064-410F-8C84-4F73ABE8DB68}" srcId="{0D3D417C-40F1-43AA-BC05-E7B22D0F691D}" destId="{F94449C6-3550-40F6-B04B-90B63F543B99}" srcOrd="1" destOrd="0" parTransId="{D7B1E4B1-8F89-4941-8DBA-F90E2C05CB2A}" sibTransId="{04A84677-8733-4D19-847C-381E19C59A9B}"/>
    <dgm:cxn modelId="{EF4D3656-3263-4B1E-A0AD-4E432CD3D5B7}" srcId="{60227820-CE9B-4593-A041-6E5F841517A8}" destId="{7A3CE4C9-EDC9-4C9E-88BF-59C48C1A99BA}" srcOrd="2" destOrd="0" parTransId="{6EC41DEE-14B0-4008-8E5A-9DECB974699E}" sibTransId="{C0467D85-0BD4-498C-AAA8-9CF7C7E9DEFB}"/>
    <dgm:cxn modelId="{6721A77F-8AB5-421B-80F5-9F24CDFC03F4}" type="presOf" srcId="{43F26A5D-878B-4855-A996-6ADD99B2A6A7}" destId="{AB0A2B78-9623-43D0-BAB6-613C1A814B9B}" srcOrd="0" destOrd="0" presId="urn:microsoft.com/office/officeart/2005/8/layout/hierarchy3"/>
    <dgm:cxn modelId="{0589D765-8DB6-4E37-951D-5F4CFF5EE9E4}" type="presOf" srcId="{7A3CE4C9-EDC9-4C9E-88BF-59C48C1A99BA}" destId="{02D13261-9D35-40F1-A1F5-70CD40ECFD70}" srcOrd="0" destOrd="0" presId="urn:microsoft.com/office/officeart/2005/8/layout/hierarchy3"/>
    <dgm:cxn modelId="{B9FF566C-7034-4ADD-9768-B88AE6299515}" type="presOf" srcId="{8F77FB1E-03FB-4F12-AAC9-461162EFD231}" destId="{24008CCA-A6F9-4E1B-B422-CE55C5733881}" srcOrd="0" destOrd="0" presId="urn:microsoft.com/office/officeart/2005/8/layout/hierarchy3"/>
    <dgm:cxn modelId="{0EE3A527-19C8-4E6A-A529-289292DEAF56}" type="presOf" srcId="{60227820-CE9B-4593-A041-6E5F841517A8}" destId="{E9F534F4-F632-4643-BAB8-DBA252AEF2C6}" srcOrd="0" destOrd="0" presId="urn:microsoft.com/office/officeart/2005/8/layout/hierarchy3"/>
    <dgm:cxn modelId="{5C129FAD-440F-483D-B983-7B12A54C8605}" type="presOf" srcId="{D7B1E4B1-8F89-4941-8DBA-F90E2C05CB2A}" destId="{FC320817-0C89-4CEF-8555-F245B52CFDCC}" srcOrd="0" destOrd="0" presId="urn:microsoft.com/office/officeart/2005/8/layout/hierarchy3"/>
    <dgm:cxn modelId="{3376A6FC-3E36-4368-A52D-D580E7E89417}" srcId="{0D3D417C-40F1-43AA-BC05-E7B22D0F691D}" destId="{966DF715-D1B6-4A4B-A71D-8AEE7A43249B}" srcOrd="0" destOrd="0" parTransId="{F4633851-0773-4A1A-83BF-7AEFABB45E58}" sibTransId="{6076400B-5617-49FD-BB95-EAD50C55666E}"/>
    <dgm:cxn modelId="{4A8CBB50-6AB4-4228-A1E8-E6A749164186}" type="presOf" srcId="{0D3D417C-40F1-43AA-BC05-E7B22D0F691D}" destId="{EB13E9E1-61B2-4138-8A07-2C5171D2C5C2}" srcOrd="1" destOrd="0" presId="urn:microsoft.com/office/officeart/2005/8/layout/hierarchy3"/>
    <dgm:cxn modelId="{6822D372-4C01-4857-9F98-E74FEE4DC953}" type="presOf" srcId="{6EC41DEE-14B0-4008-8E5A-9DECB974699E}" destId="{3B86FABC-9851-4D16-ADFB-40AD83D874A5}" srcOrd="0" destOrd="0" presId="urn:microsoft.com/office/officeart/2005/8/layout/hierarchy3"/>
    <dgm:cxn modelId="{9A09127A-B3E3-4699-A234-530312F45330}" srcId="{4CE61412-1246-4770-BF34-5FC73F11F975}" destId="{60227820-CE9B-4593-A041-6E5F841517A8}" srcOrd="0" destOrd="0" parTransId="{E14DF4D0-A6DB-43BF-A695-8C584231621E}" sibTransId="{5C6B5258-E1B3-4D15-8847-D8AF7A159677}"/>
    <dgm:cxn modelId="{F30ADACD-71DF-4240-BEF3-4B702C887D54}" type="presOf" srcId="{47B98413-E8B9-4A2C-B837-90C3B4ECF30F}" destId="{E237A7FB-B15A-4F2D-9EE8-A3CA8AD04994}" srcOrd="0" destOrd="0" presId="urn:microsoft.com/office/officeart/2005/8/layout/hierarchy3"/>
    <dgm:cxn modelId="{BAB114F4-950D-42B8-92DE-A21384C83F3F}" srcId="{60227820-CE9B-4593-A041-6E5F841517A8}" destId="{8F77FB1E-03FB-4F12-AAC9-461162EFD231}" srcOrd="0" destOrd="0" parTransId="{43F26A5D-878B-4855-A996-6ADD99B2A6A7}" sibTransId="{30288F6A-1F52-4D64-8C74-BDE22CC55C86}"/>
    <dgm:cxn modelId="{1F6AD01F-A34D-445D-96D1-301E2BFBCA02}" type="presParOf" srcId="{D752EBF9-A1EC-48C7-B86B-1BC58BA4CD38}" destId="{19F610E2-6B0F-4F12-8866-402900B0155E}" srcOrd="0" destOrd="0" presId="urn:microsoft.com/office/officeart/2005/8/layout/hierarchy3"/>
    <dgm:cxn modelId="{E5ECFED1-9735-4A00-9E1F-D8E822FF1363}" type="presParOf" srcId="{19F610E2-6B0F-4F12-8866-402900B0155E}" destId="{15314E20-B2DC-4ED2-B9E3-9FF09C1D9405}" srcOrd="0" destOrd="0" presId="urn:microsoft.com/office/officeart/2005/8/layout/hierarchy3"/>
    <dgm:cxn modelId="{1735F3A4-56F5-40D8-A152-CE77CE77DFDA}" type="presParOf" srcId="{15314E20-B2DC-4ED2-B9E3-9FF09C1D9405}" destId="{E9F534F4-F632-4643-BAB8-DBA252AEF2C6}" srcOrd="0" destOrd="0" presId="urn:microsoft.com/office/officeart/2005/8/layout/hierarchy3"/>
    <dgm:cxn modelId="{476BA814-4770-4AA5-A4A0-C69B815B239E}" type="presParOf" srcId="{15314E20-B2DC-4ED2-B9E3-9FF09C1D9405}" destId="{7F7C63F3-E39F-461C-96D0-4DF7A12D6CCE}" srcOrd="1" destOrd="0" presId="urn:microsoft.com/office/officeart/2005/8/layout/hierarchy3"/>
    <dgm:cxn modelId="{A1CD4F48-AD00-465D-AD90-8A453A9EFE43}" type="presParOf" srcId="{19F610E2-6B0F-4F12-8866-402900B0155E}" destId="{0EE587EB-E5EE-4135-955B-7835D7AC577E}" srcOrd="1" destOrd="0" presId="urn:microsoft.com/office/officeart/2005/8/layout/hierarchy3"/>
    <dgm:cxn modelId="{7EB7FDEE-FD49-4C8C-9395-2CA336DC2835}" type="presParOf" srcId="{0EE587EB-E5EE-4135-955B-7835D7AC577E}" destId="{AB0A2B78-9623-43D0-BAB6-613C1A814B9B}" srcOrd="0" destOrd="0" presId="urn:microsoft.com/office/officeart/2005/8/layout/hierarchy3"/>
    <dgm:cxn modelId="{9674B14C-96DF-4A69-827F-D92BF276BC28}" type="presParOf" srcId="{0EE587EB-E5EE-4135-955B-7835D7AC577E}" destId="{24008CCA-A6F9-4E1B-B422-CE55C5733881}" srcOrd="1" destOrd="0" presId="urn:microsoft.com/office/officeart/2005/8/layout/hierarchy3"/>
    <dgm:cxn modelId="{42365E13-38C8-46B0-B8D2-F7F510642A24}" type="presParOf" srcId="{0EE587EB-E5EE-4135-955B-7835D7AC577E}" destId="{EC436644-8069-4958-9A25-A63D7C0BA5AA}" srcOrd="2" destOrd="0" presId="urn:microsoft.com/office/officeart/2005/8/layout/hierarchy3"/>
    <dgm:cxn modelId="{7E30FD50-1F7E-4A3F-B4A0-74957637EB6B}" type="presParOf" srcId="{0EE587EB-E5EE-4135-955B-7835D7AC577E}" destId="{E237A7FB-B15A-4F2D-9EE8-A3CA8AD04994}" srcOrd="3" destOrd="0" presId="urn:microsoft.com/office/officeart/2005/8/layout/hierarchy3"/>
    <dgm:cxn modelId="{8A7EA658-9587-4FEE-B250-C8EA2A5E55F2}" type="presParOf" srcId="{0EE587EB-E5EE-4135-955B-7835D7AC577E}" destId="{3B86FABC-9851-4D16-ADFB-40AD83D874A5}" srcOrd="4" destOrd="0" presId="urn:microsoft.com/office/officeart/2005/8/layout/hierarchy3"/>
    <dgm:cxn modelId="{F8C5D538-0754-4877-8715-99620D816704}" type="presParOf" srcId="{0EE587EB-E5EE-4135-955B-7835D7AC577E}" destId="{02D13261-9D35-40F1-A1F5-70CD40ECFD70}" srcOrd="5" destOrd="0" presId="urn:microsoft.com/office/officeart/2005/8/layout/hierarchy3"/>
    <dgm:cxn modelId="{BDA6D2B3-E7B9-47CC-A91C-1936AAD02937}" type="presParOf" srcId="{D752EBF9-A1EC-48C7-B86B-1BC58BA4CD38}" destId="{AD7B0AF9-838F-45CD-B004-11CD8DBF91B4}" srcOrd="1" destOrd="0" presId="urn:microsoft.com/office/officeart/2005/8/layout/hierarchy3"/>
    <dgm:cxn modelId="{DF794C1C-C59D-4448-B276-D2E7D27B76DB}" type="presParOf" srcId="{AD7B0AF9-838F-45CD-B004-11CD8DBF91B4}" destId="{DEB83428-A9B5-458E-B9F2-7875E60B1288}" srcOrd="0" destOrd="0" presId="urn:microsoft.com/office/officeart/2005/8/layout/hierarchy3"/>
    <dgm:cxn modelId="{9C94662A-7F76-4D6B-9051-B4D6478C2C7C}" type="presParOf" srcId="{DEB83428-A9B5-458E-B9F2-7875E60B1288}" destId="{08C45441-0139-4576-A0DA-4B14A1205153}" srcOrd="0" destOrd="0" presId="urn:microsoft.com/office/officeart/2005/8/layout/hierarchy3"/>
    <dgm:cxn modelId="{46AB678C-7F09-4FA8-B9A3-BB21ABCA95A6}" type="presParOf" srcId="{DEB83428-A9B5-458E-B9F2-7875E60B1288}" destId="{EB13E9E1-61B2-4138-8A07-2C5171D2C5C2}" srcOrd="1" destOrd="0" presId="urn:microsoft.com/office/officeart/2005/8/layout/hierarchy3"/>
    <dgm:cxn modelId="{CEFD4357-2E36-4157-9313-FEE9603CBC88}" type="presParOf" srcId="{AD7B0AF9-838F-45CD-B004-11CD8DBF91B4}" destId="{65447DCA-06A9-48B8-81AD-6C93DBA45F14}" srcOrd="1" destOrd="0" presId="urn:microsoft.com/office/officeart/2005/8/layout/hierarchy3"/>
    <dgm:cxn modelId="{0E3D8462-F965-4246-93F7-F78122EBCEA8}" type="presParOf" srcId="{65447DCA-06A9-48B8-81AD-6C93DBA45F14}" destId="{95966779-4137-4F6B-BD6D-A9855665ACB4}" srcOrd="0" destOrd="0" presId="urn:microsoft.com/office/officeart/2005/8/layout/hierarchy3"/>
    <dgm:cxn modelId="{2737C47E-3602-4B09-94DF-049CCAB2AA6C}" type="presParOf" srcId="{65447DCA-06A9-48B8-81AD-6C93DBA45F14}" destId="{6DACECFC-C1CC-432C-B1BE-EA69A07B4B20}" srcOrd="1" destOrd="0" presId="urn:microsoft.com/office/officeart/2005/8/layout/hierarchy3"/>
    <dgm:cxn modelId="{9D9434B6-DFE7-4161-BE0D-53A1B6AB4C96}" type="presParOf" srcId="{65447DCA-06A9-48B8-81AD-6C93DBA45F14}" destId="{FC320817-0C89-4CEF-8555-F245B52CFDCC}" srcOrd="2" destOrd="0" presId="urn:microsoft.com/office/officeart/2005/8/layout/hierarchy3"/>
    <dgm:cxn modelId="{6F7C2FFB-C207-4CFF-BD29-32868FBECC19}" type="presParOf" srcId="{65447DCA-06A9-48B8-81AD-6C93DBA45F14}" destId="{FC9D899A-9B0E-43B6-BC1B-B0C1CCD348E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BFEB472-54FB-4B2D-B241-D04A6B166D6F}" type="doc">
      <dgm:prSet loTypeId="urn:microsoft.com/office/officeart/2005/8/layout/venn1" loCatId="relationship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B73E59A4-A47A-433B-A020-29BC6FF1601C}">
      <dgm:prSet phldrT="[Text]" custT="1"/>
      <dgm:spPr>
        <a:solidFill>
          <a:srgbClr val="002060"/>
        </a:solidFill>
      </dgm:spPr>
      <dgm:t>
        <a:bodyPr/>
        <a:lstStyle/>
        <a:p>
          <a:pPr algn="ctr"/>
          <a:endParaRPr lang="th-TH" sz="3600" b="1" dirty="0" smtClean="0"/>
        </a:p>
        <a:p>
          <a:pPr algn="ctr"/>
          <a:endParaRPr lang="th-TH" sz="3600" b="1" dirty="0" smtClean="0"/>
        </a:p>
        <a:p>
          <a:pPr algn="ctr"/>
          <a:r>
            <a:rPr lang="th-TH" sz="3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1.  ครอบครัวที่มีภาวะสุขภาพดี </a:t>
          </a:r>
          <a:endParaRPr lang="en-US" sz="3600" b="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66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gm:t>
    </dgm:pt>
    <dgm:pt modelId="{0538653F-9D01-4FB7-B9AB-580D1B055591}" type="parTrans" cxnId="{30DF8545-B403-4FDA-8DD4-33C20BCAA273}">
      <dgm:prSet/>
      <dgm:spPr/>
      <dgm:t>
        <a:bodyPr/>
        <a:lstStyle/>
        <a:p>
          <a:endParaRPr lang="th-TH"/>
        </a:p>
      </dgm:t>
    </dgm:pt>
    <dgm:pt modelId="{F4519699-7D63-43F8-9843-FCD0C481B855}" type="sibTrans" cxnId="{30DF8545-B403-4FDA-8DD4-33C20BCAA273}">
      <dgm:prSet/>
      <dgm:spPr/>
      <dgm:t>
        <a:bodyPr/>
        <a:lstStyle/>
        <a:p>
          <a:endParaRPr lang="th-TH"/>
        </a:p>
      </dgm:t>
    </dgm:pt>
    <dgm:pt modelId="{08D8B5FF-0E64-411E-AE90-68FDF3F700DF}">
      <dgm:prSet phldrT="[Text]" phldr="1"/>
      <dgm:spPr>
        <a:solidFill>
          <a:srgbClr val="002060"/>
        </a:solidFill>
      </dgm:spPr>
      <dgm:t>
        <a:bodyPr/>
        <a:lstStyle/>
        <a:p>
          <a:endParaRPr lang="th-TH" sz="3600"/>
        </a:p>
      </dgm:t>
    </dgm:pt>
    <dgm:pt modelId="{4D183B66-D67B-4872-ADC4-65DE099ED423}" type="parTrans" cxnId="{7A0FC837-8F26-4F42-8414-96580A8EB478}">
      <dgm:prSet/>
      <dgm:spPr/>
      <dgm:t>
        <a:bodyPr/>
        <a:lstStyle/>
        <a:p>
          <a:endParaRPr lang="th-TH"/>
        </a:p>
      </dgm:t>
    </dgm:pt>
    <dgm:pt modelId="{BCF26F61-82D4-4E6A-B9FB-FB73A3BE5648}" type="sibTrans" cxnId="{7A0FC837-8F26-4F42-8414-96580A8EB478}">
      <dgm:prSet/>
      <dgm:spPr/>
      <dgm:t>
        <a:bodyPr/>
        <a:lstStyle/>
        <a:p>
          <a:endParaRPr lang="th-TH"/>
        </a:p>
      </dgm:t>
    </dgm:pt>
    <dgm:pt modelId="{8A224731-8B62-4C19-86F8-3B3CC28DED05}">
      <dgm:prSet phldrT="[Text]" phldr="1"/>
      <dgm:spPr>
        <a:solidFill>
          <a:srgbClr val="002060"/>
        </a:solidFill>
      </dgm:spPr>
      <dgm:t>
        <a:bodyPr/>
        <a:lstStyle/>
        <a:p>
          <a:endParaRPr lang="th-TH" sz="3600"/>
        </a:p>
      </dgm:t>
    </dgm:pt>
    <dgm:pt modelId="{8E754089-5201-4C18-A244-E631857D0136}" type="parTrans" cxnId="{5F85A6BE-2895-466F-A793-642909197D12}">
      <dgm:prSet/>
      <dgm:spPr/>
      <dgm:t>
        <a:bodyPr/>
        <a:lstStyle/>
        <a:p>
          <a:endParaRPr lang="th-TH"/>
        </a:p>
      </dgm:t>
    </dgm:pt>
    <dgm:pt modelId="{B3EEE38A-2BEF-455D-8DB2-909C78E2C6B8}" type="sibTrans" cxnId="{5F85A6BE-2895-466F-A793-642909197D12}">
      <dgm:prSet/>
      <dgm:spPr/>
      <dgm:t>
        <a:bodyPr/>
        <a:lstStyle/>
        <a:p>
          <a:endParaRPr lang="th-TH"/>
        </a:p>
      </dgm:t>
    </dgm:pt>
    <dgm:pt modelId="{3B28EC9E-76A3-46EE-A7C5-1F7EAB410761}">
      <dgm:prSet phldrT="[Text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h-TH" sz="3600" b="1" dirty="0" smtClean="0">
            <a:cs typeface="+mn-cs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36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3. ครอบครัวที่มีปัญหาภาวะสุขภาพ</a:t>
          </a:r>
        </a:p>
        <a:p>
          <a:pPr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dirty="0"/>
        </a:p>
      </dgm:t>
    </dgm:pt>
    <dgm:pt modelId="{5CAA0225-27DC-4E46-91D8-6F3609ACE85D}" type="parTrans" cxnId="{C5EDCE3E-B038-4C25-B475-986836831C6E}">
      <dgm:prSet/>
      <dgm:spPr/>
      <dgm:t>
        <a:bodyPr/>
        <a:lstStyle/>
        <a:p>
          <a:endParaRPr lang="th-TH"/>
        </a:p>
      </dgm:t>
    </dgm:pt>
    <dgm:pt modelId="{FBAEB81C-E2D0-4664-BC4F-35C11727E308}" type="sibTrans" cxnId="{C5EDCE3E-B038-4C25-B475-986836831C6E}">
      <dgm:prSet/>
      <dgm:spPr/>
      <dgm:t>
        <a:bodyPr/>
        <a:lstStyle/>
        <a:p>
          <a:endParaRPr lang="th-TH"/>
        </a:p>
      </dgm:t>
    </dgm:pt>
    <dgm:pt modelId="{5D39CD05-7291-4BB1-ABC7-EE8F75C8D27D}">
      <dgm:prSet phldrT="[Text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h-TH" sz="3600" b="1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3600" b="1" dirty="0" smtClean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rPr>
            <a:t>2. ครอบครัวที่มีภาวะ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3600" b="1" dirty="0" smtClean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rPr>
            <a:t>สุขภาพเสี่ยง</a:t>
          </a:r>
          <a:endParaRPr lang="en-US" sz="3600" b="1" dirty="0" smtClean="0">
            <a:solidFill>
              <a:srgbClr val="FFFF00"/>
            </a:solidFill>
            <a:latin typeface="TH SarabunPSK" pitchFamily="34" charset="-34"/>
            <a:cs typeface="TH SarabunPSK" pitchFamily="34" charset="-34"/>
          </a:endParaRPr>
        </a:p>
        <a:p>
          <a:pPr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500" dirty="0"/>
        </a:p>
      </dgm:t>
    </dgm:pt>
    <dgm:pt modelId="{2BB1B966-E393-4D9E-95AE-8CB3E86892CB}" type="parTrans" cxnId="{767D59D9-4C7B-4D6F-8FF8-5E86C013AC7A}">
      <dgm:prSet/>
      <dgm:spPr/>
      <dgm:t>
        <a:bodyPr/>
        <a:lstStyle/>
        <a:p>
          <a:endParaRPr lang="th-TH"/>
        </a:p>
      </dgm:t>
    </dgm:pt>
    <dgm:pt modelId="{E4D181EB-4220-46F3-9560-79B2255D9A00}" type="sibTrans" cxnId="{767D59D9-4C7B-4D6F-8FF8-5E86C013AC7A}">
      <dgm:prSet/>
      <dgm:spPr/>
      <dgm:t>
        <a:bodyPr/>
        <a:lstStyle/>
        <a:p>
          <a:endParaRPr lang="th-TH"/>
        </a:p>
      </dgm:t>
    </dgm:pt>
    <dgm:pt modelId="{74E6AE90-26B4-4858-84DD-55A973A9B242}" type="pres">
      <dgm:prSet presAssocID="{EBFEB472-54FB-4B2D-B241-D04A6B166D6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BD390C0F-FF4C-4A8F-A1BB-56F639EA3E39}" type="pres">
      <dgm:prSet presAssocID="{B73E59A4-A47A-433B-A020-29BC6FF1601C}" presName="circ1" presStyleLbl="vennNode1" presStyleIdx="0" presStyleCnt="3"/>
      <dgm:spPr/>
      <dgm:t>
        <a:bodyPr/>
        <a:lstStyle/>
        <a:p>
          <a:endParaRPr lang="th-TH"/>
        </a:p>
      </dgm:t>
    </dgm:pt>
    <dgm:pt modelId="{D9E278AA-21FE-465E-A2D4-367CD75BF99F}" type="pres">
      <dgm:prSet presAssocID="{B73E59A4-A47A-433B-A020-29BC6FF1601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115094B-22D3-4436-AA7F-24F3F1AE2DCF}" type="pres">
      <dgm:prSet presAssocID="{3B28EC9E-76A3-46EE-A7C5-1F7EAB410761}" presName="circ2" presStyleLbl="vennNode1" presStyleIdx="1" presStyleCnt="3"/>
      <dgm:spPr/>
      <dgm:t>
        <a:bodyPr/>
        <a:lstStyle/>
        <a:p>
          <a:endParaRPr lang="th-TH"/>
        </a:p>
      </dgm:t>
    </dgm:pt>
    <dgm:pt modelId="{EF76AE15-DA49-4E3F-A079-677B9309C259}" type="pres">
      <dgm:prSet presAssocID="{3B28EC9E-76A3-46EE-A7C5-1F7EAB41076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320A7DC-5E79-4883-AFC5-90CA7EFAC1F2}" type="pres">
      <dgm:prSet presAssocID="{5D39CD05-7291-4BB1-ABC7-EE8F75C8D27D}" presName="circ3" presStyleLbl="vennNode1" presStyleIdx="2" presStyleCnt="3"/>
      <dgm:spPr/>
      <dgm:t>
        <a:bodyPr/>
        <a:lstStyle/>
        <a:p>
          <a:endParaRPr lang="th-TH"/>
        </a:p>
      </dgm:t>
    </dgm:pt>
    <dgm:pt modelId="{04DCC8C9-2576-4D5B-A16E-982CD694D2D2}" type="pres">
      <dgm:prSet presAssocID="{5D39CD05-7291-4BB1-ABC7-EE8F75C8D27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4C8E5FA-8CA4-473D-9ACE-1134DA9F544B}" type="presOf" srcId="{3B28EC9E-76A3-46EE-A7C5-1F7EAB410761}" destId="{9115094B-22D3-4436-AA7F-24F3F1AE2DCF}" srcOrd="0" destOrd="0" presId="urn:microsoft.com/office/officeart/2005/8/layout/venn1"/>
    <dgm:cxn modelId="{2772546F-2CD4-4511-98D7-578C8849B24F}" type="presOf" srcId="{8A224731-8B62-4C19-86F8-3B3CC28DED05}" destId="{D9E278AA-21FE-465E-A2D4-367CD75BF99F}" srcOrd="1" destOrd="2" presId="urn:microsoft.com/office/officeart/2005/8/layout/venn1"/>
    <dgm:cxn modelId="{3722657E-EDA8-47FC-B92F-0D9A3B96460D}" type="presOf" srcId="{B73E59A4-A47A-433B-A020-29BC6FF1601C}" destId="{BD390C0F-FF4C-4A8F-A1BB-56F639EA3E39}" srcOrd="0" destOrd="0" presId="urn:microsoft.com/office/officeart/2005/8/layout/venn1"/>
    <dgm:cxn modelId="{27744754-B57F-46FD-9DA3-CF8C7DDD01D4}" type="presOf" srcId="{EBFEB472-54FB-4B2D-B241-D04A6B166D6F}" destId="{74E6AE90-26B4-4858-84DD-55A973A9B242}" srcOrd="0" destOrd="0" presId="urn:microsoft.com/office/officeart/2005/8/layout/venn1"/>
    <dgm:cxn modelId="{30DF8545-B403-4FDA-8DD4-33C20BCAA273}" srcId="{EBFEB472-54FB-4B2D-B241-D04A6B166D6F}" destId="{B73E59A4-A47A-433B-A020-29BC6FF1601C}" srcOrd="0" destOrd="0" parTransId="{0538653F-9D01-4FB7-B9AB-580D1B055591}" sibTransId="{F4519699-7D63-43F8-9843-FCD0C481B855}"/>
    <dgm:cxn modelId="{C5EDCE3E-B038-4C25-B475-986836831C6E}" srcId="{EBFEB472-54FB-4B2D-B241-D04A6B166D6F}" destId="{3B28EC9E-76A3-46EE-A7C5-1F7EAB410761}" srcOrd="1" destOrd="0" parTransId="{5CAA0225-27DC-4E46-91D8-6F3609ACE85D}" sibTransId="{FBAEB81C-E2D0-4664-BC4F-35C11727E308}"/>
    <dgm:cxn modelId="{AEE1FE45-B371-4DD1-A830-26C271F2F28A}" type="presOf" srcId="{08D8B5FF-0E64-411E-AE90-68FDF3F700DF}" destId="{D9E278AA-21FE-465E-A2D4-367CD75BF99F}" srcOrd="1" destOrd="1" presId="urn:microsoft.com/office/officeart/2005/8/layout/venn1"/>
    <dgm:cxn modelId="{5BBB01A9-7786-4F74-A804-87C6E37F10CD}" type="presOf" srcId="{5D39CD05-7291-4BB1-ABC7-EE8F75C8D27D}" destId="{8320A7DC-5E79-4883-AFC5-90CA7EFAC1F2}" srcOrd="0" destOrd="0" presId="urn:microsoft.com/office/officeart/2005/8/layout/venn1"/>
    <dgm:cxn modelId="{5F85A6BE-2895-466F-A793-642909197D12}" srcId="{B73E59A4-A47A-433B-A020-29BC6FF1601C}" destId="{8A224731-8B62-4C19-86F8-3B3CC28DED05}" srcOrd="1" destOrd="0" parTransId="{8E754089-5201-4C18-A244-E631857D0136}" sibTransId="{B3EEE38A-2BEF-455D-8DB2-909C78E2C6B8}"/>
    <dgm:cxn modelId="{767D59D9-4C7B-4D6F-8FF8-5E86C013AC7A}" srcId="{EBFEB472-54FB-4B2D-B241-D04A6B166D6F}" destId="{5D39CD05-7291-4BB1-ABC7-EE8F75C8D27D}" srcOrd="2" destOrd="0" parTransId="{2BB1B966-E393-4D9E-95AE-8CB3E86892CB}" sibTransId="{E4D181EB-4220-46F3-9560-79B2255D9A00}"/>
    <dgm:cxn modelId="{DB559A6F-FA82-4249-BAD6-E9A7BF49A443}" type="presOf" srcId="{B73E59A4-A47A-433B-A020-29BC6FF1601C}" destId="{D9E278AA-21FE-465E-A2D4-367CD75BF99F}" srcOrd="1" destOrd="0" presId="urn:microsoft.com/office/officeart/2005/8/layout/venn1"/>
    <dgm:cxn modelId="{7A0FC837-8F26-4F42-8414-96580A8EB478}" srcId="{B73E59A4-A47A-433B-A020-29BC6FF1601C}" destId="{08D8B5FF-0E64-411E-AE90-68FDF3F700DF}" srcOrd="0" destOrd="0" parTransId="{4D183B66-D67B-4872-ADC4-65DE099ED423}" sibTransId="{BCF26F61-82D4-4E6A-B9FB-FB73A3BE5648}"/>
    <dgm:cxn modelId="{D90FC552-1088-4738-A2C1-A9774E66DB08}" type="presOf" srcId="{08D8B5FF-0E64-411E-AE90-68FDF3F700DF}" destId="{BD390C0F-FF4C-4A8F-A1BB-56F639EA3E39}" srcOrd="0" destOrd="1" presId="urn:microsoft.com/office/officeart/2005/8/layout/venn1"/>
    <dgm:cxn modelId="{5104395C-6AAB-4E81-B754-74448E6200C3}" type="presOf" srcId="{8A224731-8B62-4C19-86F8-3B3CC28DED05}" destId="{BD390C0F-FF4C-4A8F-A1BB-56F639EA3E39}" srcOrd="0" destOrd="2" presId="urn:microsoft.com/office/officeart/2005/8/layout/venn1"/>
    <dgm:cxn modelId="{5763B58A-6764-44AD-87E2-372EF4309D5D}" type="presOf" srcId="{3B28EC9E-76A3-46EE-A7C5-1F7EAB410761}" destId="{EF76AE15-DA49-4E3F-A079-677B9309C259}" srcOrd="1" destOrd="0" presId="urn:microsoft.com/office/officeart/2005/8/layout/venn1"/>
    <dgm:cxn modelId="{B749DC95-056C-4E31-8818-DB5E1E878717}" type="presOf" srcId="{5D39CD05-7291-4BB1-ABC7-EE8F75C8D27D}" destId="{04DCC8C9-2576-4D5B-A16E-982CD694D2D2}" srcOrd="1" destOrd="0" presId="urn:microsoft.com/office/officeart/2005/8/layout/venn1"/>
    <dgm:cxn modelId="{EA4E639D-1DFC-4F66-B8A8-9FAE3CD9E0B5}" type="presParOf" srcId="{74E6AE90-26B4-4858-84DD-55A973A9B242}" destId="{BD390C0F-FF4C-4A8F-A1BB-56F639EA3E39}" srcOrd="0" destOrd="0" presId="urn:microsoft.com/office/officeart/2005/8/layout/venn1"/>
    <dgm:cxn modelId="{A40F7517-537D-4A2B-A1CD-C4E064101EC3}" type="presParOf" srcId="{74E6AE90-26B4-4858-84DD-55A973A9B242}" destId="{D9E278AA-21FE-465E-A2D4-367CD75BF99F}" srcOrd="1" destOrd="0" presId="urn:microsoft.com/office/officeart/2005/8/layout/venn1"/>
    <dgm:cxn modelId="{29759EC8-89B6-4894-ACF9-214DA9989357}" type="presParOf" srcId="{74E6AE90-26B4-4858-84DD-55A973A9B242}" destId="{9115094B-22D3-4436-AA7F-24F3F1AE2DCF}" srcOrd="2" destOrd="0" presId="urn:microsoft.com/office/officeart/2005/8/layout/venn1"/>
    <dgm:cxn modelId="{76FF5F76-8408-4CB4-9DD4-DE9B3F5E52C7}" type="presParOf" srcId="{74E6AE90-26B4-4858-84DD-55A973A9B242}" destId="{EF76AE15-DA49-4E3F-A079-677B9309C259}" srcOrd="3" destOrd="0" presId="urn:microsoft.com/office/officeart/2005/8/layout/venn1"/>
    <dgm:cxn modelId="{4CC779A7-733E-4FA4-BC99-90899D6128FA}" type="presParOf" srcId="{74E6AE90-26B4-4858-84DD-55A973A9B242}" destId="{8320A7DC-5E79-4883-AFC5-90CA7EFAC1F2}" srcOrd="4" destOrd="0" presId="urn:microsoft.com/office/officeart/2005/8/layout/venn1"/>
    <dgm:cxn modelId="{600C8B8C-06EE-4917-916E-410C9556CC5F}" type="presParOf" srcId="{74E6AE90-26B4-4858-84DD-55A973A9B242}" destId="{04DCC8C9-2576-4D5B-A16E-982CD694D2D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DE4DED8-9E65-4974-BD5E-51E298ACDF6D}" type="doc">
      <dgm:prSet loTypeId="urn:microsoft.com/office/officeart/2005/8/layout/hList6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E3C957A8-A2CB-4BFF-87AC-CB2B1EB2B31A}">
      <dgm:prSet phldrT="[Text]" custT="1"/>
      <dgm:spPr/>
      <dgm:t>
        <a:bodyPr/>
        <a:lstStyle/>
        <a:p>
          <a:r>
            <a:rPr lang="en-US" sz="32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1. </a:t>
          </a:r>
          <a:r>
            <a:rPr lang="th-TH" sz="32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ขั้นตอนก่อนเยี่ยม</a:t>
          </a:r>
          <a:endParaRPr lang="th-TH" sz="3200" dirty="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dgm:t>
    </dgm:pt>
    <dgm:pt modelId="{AADA2491-CB2D-4EF1-9FEE-0B7EF2A2F4D4}" type="parTrans" cxnId="{7A58D964-D70A-4F22-968C-5D4DD41C08A5}">
      <dgm:prSet/>
      <dgm:spPr/>
      <dgm:t>
        <a:bodyPr/>
        <a:lstStyle/>
        <a:p>
          <a:endParaRPr lang="th-TH"/>
        </a:p>
      </dgm:t>
    </dgm:pt>
    <dgm:pt modelId="{6C02C438-A4FE-4424-8C61-13518910C3CE}" type="sibTrans" cxnId="{7A58D964-D70A-4F22-968C-5D4DD41C08A5}">
      <dgm:prSet/>
      <dgm:spPr/>
      <dgm:t>
        <a:bodyPr/>
        <a:lstStyle/>
        <a:p>
          <a:endParaRPr lang="th-TH"/>
        </a:p>
      </dgm:t>
    </dgm:pt>
    <dgm:pt modelId="{7E1FD889-D0FB-48E8-BC58-7B5B32DB875B}">
      <dgm:prSet phldrT="[Text]" custT="1"/>
      <dgm:spPr/>
      <dgm:t>
        <a:bodyPr/>
        <a:lstStyle/>
        <a:p>
          <a:r>
            <a:rPr lang="th-TH" sz="28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การประชุมทีมสุขภาพ</a:t>
          </a:r>
          <a:endParaRPr lang="th-TH" sz="2800" b="1" dirty="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dgm:t>
    </dgm:pt>
    <dgm:pt modelId="{E194EFAA-7341-40C5-8C32-2FCF351245CD}" type="parTrans" cxnId="{22260F3D-F2EB-4C3A-9C39-7AEF599B591A}">
      <dgm:prSet/>
      <dgm:spPr/>
      <dgm:t>
        <a:bodyPr/>
        <a:lstStyle/>
        <a:p>
          <a:endParaRPr lang="th-TH"/>
        </a:p>
      </dgm:t>
    </dgm:pt>
    <dgm:pt modelId="{8465CE3B-AB35-485A-AB65-9D5DF48DE628}" type="sibTrans" cxnId="{22260F3D-F2EB-4C3A-9C39-7AEF599B591A}">
      <dgm:prSet/>
      <dgm:spPr/>
      <dgm:t>
        <a:bodyPr/>
        <a:lstStyle/>
        <a:p>
          <a:endParaRPr lang="th-TH"/>
        </a:p>
      </dgm:t>
    </dgm:pt>
    <dgm:pt modelId="{8CC5F4FA-CB6C-4C39-8B73-4B5B3AB72632}">
      <dgm:prSet phldrT="[Text]" custT="1"/>
      <dgm:spPr/>
      <dgm:t>
        <a:bodyPr/>
        <a:lstStyle/>
        <a:p>
          <a:r>
            <a:rPr lang="th-TH" sz="28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กำหนดวัตถุประสงค์ในการเยี่ยม</a:t>
          </a:r>
          <a:endParaRPr lang="th-TH" sz="2800" b="1" dirty="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dgm:t>
    </dgm:pt>
    <dgm:pt modelId="{E3290DBF-1E78-47DF-B0EC-FE4872442BCF}" type="parTrans" cxnId="{0955228A-4BD3-48F8-9750-CE7977E24A88}">
      <dgm:prSet/>
      <dgm:spPr/>
      <dgm:t>
        <a:bodyPr/>
        <a:lstStyle/>
        <a:p>
          <a:endParaRPr lang="th-TH"/>
        </a:p>
      </dgm:t>
    </dgm:pt>
    <dgm:pt modelId="{DBF1D4FF-F3B6-4DC3-896E-513848F2A868}" type="sibTrans" cxnId="{0955228A-4BD3-48F8-9750-CE7977E24A88}">
      <dgm:prSet/>
      <dgm:spPr/>
      <dgm:t>
        <a:bodyPr/>
        <a:lstStyle/>
        <a:p>
          <a:endParaRPr lang="th-TH"/>
        </a:p>
      </dgm:t>
    </dgm:pt>
    <dgm:pt modelId="{4A890BAE-8D1D-4D87-BDA3-810414DFAA7D}">
      <dgm:prSet phldrT="[Text]" custT="1"/>
      <dgm:spPr/>
      <dgm:t>
        <a:bodyPr/>
        <a:lstStyle/>
        <a:p>
          <a:r>
            <a:rPr lang="en-US" sz="30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2. </a:t>
          </a:r>
          <a:r>
            <a:rPr lang="th-TH" sz="30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ขั้นตอนปฏิบัติใน</a:t>
          </a:r>
        </a:p>
        <a:p>
          <a:r>
            <a:rPr lang="th-TH" sz="30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   ระหว่างการเยี่ยมบ้าน</a:t>
          </a:r>
          <a:endParaRPr lang="th-TH" sz="3000" dirty="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dgm:t>
    </dgm:pt>
    <dgm:pt modelId="{C0FD0882-3F7E-45B7-B6F4-F06E02C12BBC}" type="parTrans" cxnId="{4DBA86D9-D6B9-4683-A828-F40AE95B2DAA}">
      <dgm:prSet/>
      <dgm:spPr/>
      <dgm:t>
        <a:bodyPr/>
        <a:lstStyle/>
        <a:p>
          <a:endParaRPr lang="th-TH"/>
        </a:p>
      </dgm:t>
    </dgm:pt>
    <dgm:pt modelId="{B94364F5-12A2-46BA-8C6D-6BDF506D3D0D}" type="sibTrans" cxnId="{4DBA86D9-D6B9-4683-A828-F40AE95B2DAA}">
      <dgm:prSet/>
      <dgm:spPr/>
      <dgm:t>
        <a:bodyPr/>
        <a:lstStyle/>
        <a:p>
          <a:endParaRPr lang="th-TH"/>
        </a:p>
      </dgm:t>
    </dgm:pt>
    <dgm:pt modelId="{BCA9E201-F52C-4169-8408-5695B7E21540}">
      <dgm:prSet phldrT="[Text]" custT="1"/>
      <dgm:spPr/>
      <dgm:t>
        <a:bodyPr/>
        <a:lstStyle/>
        <a:p>
          <a:r>
            <a:rPr lang="th-TH" sz="28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สร้างสัมพันธภาพ แนะนำตนเอง</a:t>
          </a:r>
          <a:endParaRPr lang="th-TH" sz="2800" b="1" dirty="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dgm:t>
    </dgm:pt>
    <dgm:pt modelId="{F48CFE4D-6640-4ACD-9D8C-EE5C6596828C}" type="parTrans" cxnId="{794E6621-AC4E-4945-94CB-656F5C878462}">
      <dgm:prSet/>
      <dgm:spPr/>
      <dgm:t>
        <a:bodyPr/>
        <a:lstStyle/>
        <a:p>
          <a:endParaRPr lang="th-TH"/>
        </a:p>
      </dgm:t>
    </dgm:pt>
    <dgm:pt modelId="{E834E346-6412-40BF-A1ED-FB4FA9B157A7}" type="sibTrans" cxnId="{794E6621-AC4E-4945-94CB-656F5C878462}">
      <dgm:prSet/>
      <dgm:spPr/>
      <dgm:t>
        <a:bodyPr/>
        <a:lstStyle/>
        <a:p>
          <a:endParaRPr lang="th-TH"/>
        </a:p>
      </dgm:t>
    </dgm:pt>
    <dgm:pt modelId="{FCD31C91-21D5-4362-97A0-02F9E66F4B0F}">
      <dgm:prSet phldrT="[Text]" custT="1"/>
      <dgm:spPr/>
      <dgm:t>
        <a:bodyPr/>
        <a:lstStyle/>
        <a:p>
          <a:r>
            <a:rPr lang="th-TH" sz="28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ประเมินภาวะสุขภาพ ครอบครัว สิ่งแวดล้อม</a:t>
          </a:r>
          <a:endParaRPr lang="th-TH" sz="2800" b="1" dirty="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dgm:t>
    </dgm:pt>
    <dgm:pt modelId="{6AD0B3A1-0B19-4ABD-8FB3-BB699DE7FD58}" type="parTrans" cxnId="{F6DB39A8-EFB8-4E39-B27A-3DB279A6B1DB}">
      <dgm:prSet/>
      <dgm:spPr/>
      <dgm:t>
        <a:bodyPr/>
        <a:lstStyle/>
        <a:p>
          <a:endParaRPr lang="th-TH"/>
        </a:p>
      </dgm:t>
    </dgm:pt>
    <dgm:pt modelId="{5C8EFE4F-1635-451D-9F94-315DBC8FBF40}" type="sibTrans" cxnId="{F6DB39A8-EFB8-4E39-B27A-3DB279A6B1DB}">
      <dgm:prSet/>
      <dgm:spPr/>
      <dgm:t>
        <a:bodyPr/>
        <a:lstStyle/>
        <a:p>
          <a:endParaRPr lang="th-TH"/>
        </a:p>
      </dgm:t>
    </dgm:pt>
    <dgm:pt modelId="{45B9897C-0CE7-4716-B8F5-4BF935109012}">
      <dgm:prSet phldrT="[Text]"/>
      <dgm:spPr/>
      <dgm:t>
        <a:bodyPr/>
        <a:lstStyle/>
        <a:p>
          <a:r>
            <a:rPr lang="en-US" sz="30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3. </a:t>
          </a:r>
          <a:r>
            <a:rPr lang="th-TH" sz="30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ขั้นตอนหลังการ</a:t>
          </a:r>
        </a:p>
        <a:p>
          <a:r>
            <a:rPr lang="th-TH" sz="30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   เยี่ยม</a:t>
          </a:r>
          <a:endParaRPr lang="th-TH" sz="3000" dirty="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dgm:t>
    </dgm:pt>
    <dgm:pt modelId="{47055F7E-46EC-4DE2-9277-A424923E8CE1}" type="parTrans" cxnId="{1DCE9A85-9336-4FDC-B6D6-75864B83FA0D}">
      <dgm:prSet/>
      <dgm:spPr/>
      <dgm:t>
        <a:bodyPr/>
        <a:lstStyle/>
        <a:p>
          <a:endParaRPr lang="th-TH"/>
        </a:p>
      </dgm:t>
    </dgm:pt>
    <dgm:pt modelId="{1E392D64-D129-46D3-9E8F-F5D12A826867}" type="sibTrans" cxnId="{1DCE9A85-9336-4FDC-B6D6-75864B83FA0D}">
      <dgm:prSet/>
      <dgm:spPr/>
      <dgm:t>
        <a:bodyPr/>
        <a:lstStyle/>
        <a:p>
          <a:endParaRPr lang="th-TH"/>
        </a:p>
      </dgm:t>
    </dgm:pt>
    <dgm:pt modelId="{B1EC537C-4E7A-4C65-BCEF-5EF40CEE247A}">
      <dgm:prSet phldrT="[Text]" custT="1"/>
      <dgm:spPr/>
      <dgm:t>
        <a:bodyPr/>
        <a:lstStyle/>
        <a:p>
          <a:r>
            <a:rPr lang="th-TH" sz="28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สรุปและบันทึกการเยี่ยม</a:t>
          </a:r>
          <a:endParaRPr lang="th-TH" sz="2800" b="1" dirty="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dgm:t>
    </dgm:pt>
    <dgm:pt modelId="{EFBB4ABC-4A8C-4F55-9F50-4621E32E5C6C}" type="parTrans" cxnId="{7DEB9B25-3646-468A-917F-73C1705BF95F}">
      <dgm:prSet/>
      <dgm:spPr/>
      <dgm:t>
        <a:bodyPr/>
        <a:lstStyle/>
        <a:p>
          <a:endParaRPr lang="th-TH"/>
        </a:p>
      </dgm:t>
    </dgm:pt>
    <dgm:pt modelId="{F008D890-1A85-4B68-8B0F-F2022041464A}" type="sibTrans" cxnId="{7DEB9B25-3646-468A-917F-73C1705BF95F}">
      <dgm:prSet/>
      <dgm:spPr/>
      <dgm:t>
        <a:bodyPr/>
        <a:lstStyle/>
        <a:p>
          <a:endParaRPr lang="th-TH"/>
        </a:p>
      </dgm:t>
    </dgm:pt>
    <dgm:pt modelId="{6082EAA8-EC8A-4857-9325-FDBCA85CC3F9}">
      <dgm:prSet phldrT="[Text]" custT="1"/>
      <dgm:spPr/>
      <dgm:t>
        <a:bodyPr/>
        <a:lstStyle/>
        <a:p>
          <a:r>
            <a:rPr lang="th-TH" sz="28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ทบทวนประวัติข้อมูลผู้ป่วย เตรียมอุปกรณ์ที่จำเป็น นัดหมายผู้ป่วย ผู้ดูแลผู้ป่วย และสมาชิกในครอบครัว </a:t>
          </a:r>
          <a:endParaRPr lang="th-TH" sz="2800" b="1" dirty="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dgm:t>
    </dgm:pt>
    <dgm:pt modelId="{38F0F796-AE71-4C08-AFD9-E27D2BF99CC3}" type="parTrans" cxnId="{7CCBF97D-C2B5-48BC-8B26-D7E521F7CEE9}">
      <dgm:prSet/>
      <dgm:spPr/>
      <dgm:t>
        <a:bodyPr/>
        <a:lstStyle/>
        <a:p>
          <a:endParaRPr lang="th-TH"/>
        </a:p>
      </dgm:t>
    </dgm:pt>
    <dgm:pt modelId="{538F333A-B4A0-4D90-B829-5C26777FD35C}" type="sibTrans" cxnId="{7CCBF97D-C2B5-48BC-8B26-D7E521F7CEE9}">
      <dgm:prSet/>
      <dgm:spPr/>
      <dgm:t>
        <a:bodyPr/>
        <a:lstStyle/>
        <a:p>
          <a:endParaRPr lang="th-TH"/>
        </a:p>
      </dgm:t>
    </dgm:pt>
    <dgm:pt modelId="{37EFE799-508B-4498-AE17-65614A86DC65}">
      <dgm:prSet custT="1"/>
      <dgm:spPr/>
      <dgm:t>
        <a:bodyPr/>
        <a:lstStyle/>
        <a:p>
          <a:r>
            <a:rPr lang="th-TH" sz="28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ชี้แจงวัตถุประสงค์การเยี่ยม</a:t>
          </a:r>
          <a:endParaRPr lang="en-US" sz="2800" b="1" dirty="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dgm:t>
    </dgm:pt>
    <dgm:pt modelId="{2E18EEA9-1E3C-44EA-AE16-A5093545688D}" type="parTrans" cxnId="{17338661-25D2-49FF-847E-F9F77F081C32}">
      <dgm:prSet/>
      <dgm:spPr/>
      <dgm:t>
        <a:bodyPr/>
        <a:lstStyle/>
        <a:p>
          <a:endParaRPr lang="th-TH"/>
        </a:p>
      </dgm:t>
    </dgm:pt>
    <dgm:pt modelId="{D5711AB2-DAAD-4796-BB5B-14D887BBAE68}" type="sibTrans" cxnId="{17338661-25D2-49FF-847E-F9F77F081C32}">
      <dgm:prSet/>
      <dgm:spPr/>
      <dgm:t>
        <a:bodyPr/>
        <a:lstStyle/>
        <a:p>
          <a:endParaRPr lang="th-TH"/>
        </a:p>
      </dgm:t>
    </dgm:pt>
    <dgm:pt modelId="{6E4E14BD-F49F-44FE-AF27-13DD65F99FE7}">
      <dgm:prSet custT="1"/>
      <dgm:spPr/>
      <dgm:t>
        <a:bodyPr/>
        <a:lstStyle/>
        <a:p>
          <a:r>
            <a:rPr lang="th-TH" sz="28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ประชุมทีมสุขภาพเพื่อประเมินประสิทธิผลของการเยี่ยมบ้าน</a:t>
          </a:r>
          <a:endParaRPr lang="en-US" sz="2800" b="1" dirty="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dgm:t>
    </dgm:pt>
    <dgm:pt modelId="{F8021D6D-7376-4377-8016-FD2A06E19F6A}" type="parTrans" cxnId="{5FE78576-5182-4472-8347-F389BBC0014D}">
      <dgm:prSet/>
      <dgm:spPr/>
      <dgm:t>
        <a:bodyPr/>
        <a:lstStyle/>
        <a:p>
          <a:endParaRPr lang="th-TH"/>
        </a:p>
      </dgm:t>
    </dgm:pt>
    <dgm:pt modelId="{F83ABC52-0DEE-4D22-9749-2F76B91F6209}" type="sibTrans" cxnId="{5FE78576-5182-4472-8347-F389BBC0014D}">
      <dgm:prSet/>
      <dgm:spPr/>
      <dgm:t>
        <a:bodyPr/>
        <a:lstStyle/>
        <a:p>
          <a:endParaRPr lang="th-TH"/>
        </a:p>
      </dgm:t>
    </dgm:pt>
    <dgm:pt modelId="{C8A48522-9996-4D12-A60A-43E43A499ED0}">
      <dgm:prSet custT="1"/>
      <dgm:spPr/>
      <dgm:t>
        <a:bodyPr/>
        <a:lstStyle/>
        <a:p>
          <a:r>
            <a:rPr lang="th-TH" sz="28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วางแผนการเยี่ยมครั้งต่อไป</a:t>
          </a:r>
          <a:endParaRPr lang="en-US" sz="2800" b="1" dirty="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dgm:t>
    </dgm:pt>
    <dgm:pt modelId="{E783A8FA-7748-4471-A54A-1DBC16FD055E}" type="parTrans" cxnId="{00436A7D-0E9A-4073-8ED8-F6C9ABFD63AA}">
      <dgm:prSet/>
      <dgm:spPr/>
      <dgm:t>
        <a:bodyPr/>
        <a:lstStyle/>
        <a:p>
          <a:endParaRPr lang="th-TH"/>
        </a:p>
      </dgm:t>
    </dgm:pt>
    <dgm:pt modelId="{22DE1CA7-1EB0-4AB3-BC21-3CDD3F837AB7}" type="sibTrans" cxnId="{00436A7D-0E9A-4073-8ED8-F6C9ABFD63AA}">
      <dgm:prSet/>
      <dgm:spPr/>
      <dgm:t>
        <a:bodyPr/>
        <a:lstStyle/>
        <a:p>
          <a:endParaRPr lang="th-TH"/>
        </a:p>
      </dgm:t>
    </dgm:pt>
    <dgm:pt modelId="{A8913303-9837-4338-9335-A1B2219EA464}" type="pres">
      <dgm:prSet presAssocID="{EDE4DED8-9E65-4974-BD5E-51E298ACDF6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33E6AF21-7BF8-41FF-86C1-2E439F2F29CE}" type="pres">
      <dgm:prSet presAssocID="{E3C957A8-A2CB-4BFF-87AC-CB2B1EB2B31A}" presName="node" presStyleLbl="node1" presStyleIdx="0" presStyleCnt="3" custScaleX="12180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F3CC393-DCAC-4705-A318-81000547F28E}" type="pres">
      <dgm:prSet presAssocID="{6C02C438-A4FE-4424-8C61-13518910C3CE}" presName="sibTrans" presStyleCnt="0"/>
      <dgm:spPr/>
    </dgm:pt>
    <dgm:pt modelId="{620A370F-72C5-4B7C-87CB-81FDD438C1B8}" type="pres">
      <dgm:prSet presAssocID="{4A890BAE-8D1D-4D87-BDA3-810414DFAA7D}" presName="node" presStyleLbl="node1" presStyleIdx="1" presStyleCnt="3" custScaleX="12237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79E727A-BC5B-479D-8699-EA0CBC789982}" type="pres">
      <dgm:prSet presAssocID="{B94364F5-12A2-46BA-8C6D-6BDF506D3D0D}" presName="sibTrans" presStyleCnt="0"/>
      <dgm:spPr/>
    </dgm:pt>
    <dgm:pt modelId="{C61D9340-3035-4C62-BF80-DD0A61D21372}" type="pres">
      <dgm:prSet presAssocID="{45B9897C-0CE7-4716-B8F5-4BF93510901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FCD8BB17-8ABE-489A-8F2E-3883F8E99452}" type="presOf" srcId="{FCD31C91-21D5-4362-97A0-02F9E66F4B0F}" destId="{620A370F-72C5-4B7C-87CB-81FDD438C1B8}" srcOrd="0" destOrd="3" presId="urn:microsoft.com/office/officeart/2005/8/layout/hList6"/>
    <dgm:cxn modelId="{C2E92A3D-1C6F-4CEA-8922-232E81B976FC}" type="presOf" srcId="{B1EC537C-4E7A-4C65-BCEF-5EF40CEE247A}" destId="{C61D9340-3035-4C62-BF80-DD0A61D21372}" srcOrd="0" destOrd="1" presId="urn:microsoft.com/office/officeart/2005/8/layout/hList6"/>
    <dgm:cxn modelId="{F8050989-3C99-4813-B84F-73312846965B}" type="presOf" srcId="{45B9897C-0CE7-4716-B8F5-4BF935109012}" destId="{C61D9340-3035-4C62-BF80-DD0A61D21372}" srcOrd="0" destOrd="0" presId="urn:microsoft.com/office/officeart/2005/8/layout/hList6"/>
    <dgm:cxn modelId="{7CCBF97D-C2B5-48BC-8B26-D7E521F7CEE9}" srcId="{E3C957A8-A2CB-4BFF-87AC-CB2B1EB2B31A}" destId="{6082EAA8-EC8A-4857-9325-FDBCA85CC3F9}" srcOrd="2" destOrd="0" parTransId="{38F0F796-AE71-4C08-AFD9-E27D2BF99CC3}" sibTransId="{538F333A-B4A0-4D90-B829-5C26777FD35C}"/>
    <dgm:cxn modelId="{00436A7D-0E9A-4073-8ED8-F6C9ABFD63AA}" srcId="{45B9897C-0CE7-4716-B8F5-4BF935109012}" destId="{C8A48522-9996-4D12-A60A-43E43A499ED0}" srcOrd="2" destOrd="0" parTransId="{E783A8FA-7748-4471-A54A-1DBC16FD055E}" sibTransId="{22DE1CA7-1EB0-4AB3-BC21-3CDD3F837AB7}"/>
    <dgm:cxn modelId="{E6C9BE5D-6010-4332-BFCF-BEB353404650}" type="presOf" srcId="{4A890BAE-8D1D-4D87-BDA3-810414DFAA7D}" destId="{620A370F-72C5-4B7C-87CB-81FDD438C1B8}" srcOrd="0" destOrd="0" presId="urn:microsoft.com/office/officeart/2005/8/layout/hList6"/>
    <dgm:cxn modelId="{7DEB9B25-3646-468A-917F-73C1705BF95F}" srcId="{45B9897C-0CE7-4716-B8F5-4BF935109012}" destId="{B1EC537C-4E7A-4C65-BCEF-5EF40CEE247A}" srcOrd="0" destOrd="0" parTransId="{EFBB4ABC-4A8C-4F55-9F50-4621E32E5C6C}" sibTransId="{F008D890-1A85-4B68-8B0F-F2022041464A}"/>
    <dgm:cxn modelId="{AB0D8D15-3790-4F8D-AA5F-7B61754D10D2}" type="presOf" srcId="{E3C957A8-A2CB-4BFF-87AC-CB2B1EB2B31A}" destId="{33E6AF21-7BF8-41FF-86C1-2E439F2F29CE}" srcOrd="0" destOrd="0" presId="urn:microsoft.com/office/officeart/2005/8/layout/hList6"/>
    <dgm:cxn modelId="{ECF86F3B-899A-4644-B010-1CF2D7008EC3}" type="presOf" srcId="{37EFE799-508B-4498-AE17-65614A86DC65}" destId="{620A370F-72C5-4B7C-87CB-81FDD438C1B8}" srcOrd="0" destOrd="2" presId="urn:microsoft.com/office/officeart/2005/8/layout/hList6"/>
    <dgm:cxn modelId="{5FE78576-5182-4472-8347-F389BBC0014D}" srcId="{45B9897C-0CE7-4716-B8F5-4BF935109012}" destId="{6E4E14BD-F49F-44FE-AF27-13DD65F99FE7}" srcOrd="1" destOrd="0" parTransId="{F8021D6D-7376-4377-8016-FD2A06E19F6A}" sibTransId="{F83ABC52-0DEE-4D22-9749-2F76B91F6209}"/>
    <dgm:cxn modelId="{7F84BD99-FBFA-4AA8-BCAA-29B7AAA9C3AE}" type="presOf" srcId="{7E1FD889-D0FB-48E8-BC58-7B5B32DB875B}" destId="{33E6AF21-7BF8-41FF-86C1-2E439F2F29CE}" srcOrd="0" destOrd="1" presId="urn:microsoft.com/office/officeart/2005/8/layout/hList6"/>
    <dgm:cxn modelId="{0F853A18-D77A-410D-B256-AC34E6710D5A}" type="presOf" srcId="{BCA9E201-F52C-4169-8408-5695B7E21540}" destId="{620A370F-72C5-4B7C-87CB-81FDD438C1B8}" srcOrd="0" destOrd="1" presId="urn:microsoft.com/office/officeart/2005/8/layout/hList6"/>
    <dgm:cxn modelId="{BEB97E6A-24CD-4114-BB0F-18DEDFD594F3}" type="presOf" srcId="{EDE4DED8-9E65-4974-BD5E-51E298ACDF6D}" destId="{A8913303-9837-4338-9335-A1B2219EA464}" srcOrd="0" destOrd="0" presId="urn:microsoft.com/office/officeart/2005/8/layout/hList6"/>
    <dgm:cxn modelId="{17338661-25D2-49FF-847E-F9F77F081C32}" srcId="{4A890BAE-8D1D-4D87-BDA3-810414DFAA7D}" destId="{37EFE799-508B-4498-AE17-65614A86DC65}" srcOrd="1" destOrd="0" parTransId="{2E18EEA9-1E3C-44EA-AE16-A5093545688D}" sibTransId="{D5711AB2-DAAD-4796-BB5B-14D887BBAE68}"/>
    <dgm:cxn modelId="{50B3F9E7-F365-4ED8-B6DE-36076BD496C9}" type="presOf" srcId="{6082EAA8-EC8A-4857-9325-FDBCA85CC3F9}" destId="{33E6AF21-7BF8-41FF-86C1-2E439F2F29CE}" srcOrd="0" destOrd="3" presId="urn:microsoft.com/office/officeart/2005/8/layout/hList6"/>
    <dgm:cxn modelId="{468319F0-A173-4BCE-98CE-C5AFFB0E371D}" type="presOf" srcId="{8CC5F4FA-CB6C-4C39-8B73-4B5B3AB72632}" destId="{33E6AF21-7BF8-41FF-86C1-2E439F2F29CE}" srcOrd="0" destOrd="2" presId="urn:microsoft.com/office/officeart/2005/8/layout/hList6"/>
    <dgm:cxn modelId="{1DCE9A85-9336-4FDC-B6D6-75864B83FA0D}" srcId="{EDE4DED8-9E65-4974-BD5E-51E298ACDF6D}" destId="{45B9897C-0CE7-4716-B8F5-4BF935109012}" srcOrd="2" destOrd="0" parTransId="{47055F7E-46EC-4DE2-9277-A424923E8CE1}" sibTransId="{1E392D64-D129-46D3-9E8F-F5D12A826867}"/>
    <dgm:cxn modelId="{7A58D964-D70A-4F22-968C-5D4DD41C08A5}" srcId="{EDE4DED8-9E65-4974-BD5E-51E298ACDF6D}" destId="{E3C957A8-A2CB-4BFF-87AC-CB2B1EB2B31A}" srcOrd="0" destOrd="0" parTransId="{AADA2491-CB2D-4EF1-9FEE-0B7EF2A2F4D4}" sibTransId="{6C02C438-A4FE-4424-8C61-13518910C3CE}"/>
    <dgm:cxn modelId="{794E6621-AC4E-4945-94CB-656F5C878462}" srcId="{4A890BAE-8D1D-4D87-BDA3-810414DFAA7D}" destId="{BCA9E201-F52C-4169-8408-5695B7E21540}" srcOrd="0" destOrd="0" parTransId="{F48CFE4D-6640-4ACD-9D8C-EE5C6596828C}" sibTransId="{E834E346-6412-40BF-A1ED-FB4FA9B157A7}"/>
    <dgm:cxn modelId="{4DBA86D9-D6B9-4683-A828-F40AE95B2DAA}" srcId="{EDE4DED8-9E65-4974-BD5E-51E298ACDF6D}" destId="{4A890BAE-8D1D-4D87-BDA3-810414DFAA7D}" srcOrd="1" destOrd="0" parTransId="{C0FD0882-3F7E-45B7-B6F4-F06E02C12BBC}" sibTransId="{B94364F5-12A2-46BA-8C6D-6BDF506D3D0D}"/>
    <dgm:cxn modelId="{F6DB39A8-EFB8-4E39-B27A-3DB279A6B1DB}" srcId="{4A890BAE-8D1D-4D87-BDA3-810414DFAA7D}" destId="{FCD31C91-21D5-4362-97A0-02F9E66F4B0F}" srcOrd="2" destOrd="0" parTransId="{6AD0B3A1-0B19-4ABD-8FB3-BB699DE7FD58}" sibTransId="{5C8EFE4F-1635-451D-9F94-315DBC8FBF40}"/>
    <dgm:cxn modelId="{0955228A-4BD3-48F8-9750-CE7977E24A88}" srcId="{E3C957A8-A2CB-4BFF-87AC-CB2B1EB2B31A}" destId="{8CC5F4FA-CB6C-4C39-8B73-4B5B3AB72632}" srcOrd="1" destOrd="0" parTransId="{E3290DBF-1E78-47DF-B0EC-FE4872442BCF}" sibTransId="{DBF1D4FF-F3B6-4DC3-896E-513848F2A868}"/>
    <dgm:cxn modelId="{57F183F7-8ED4-4596-AB5B-B6960014D68B}" type="presOf" srcId="{C8A48522-9996-4D12-A60A-43E43A499ED0}" destId="{C61D9340-3035-4C62-BF80-DD0A61D21372}" srcOrd="0" destOrd="3" presId="urn:microsoft.com/office/officeart/2005/8/layout/hList6"/>
    <dgm:cxn modelId="{856A2F80-B796-4F72-A86E-EC41113D068A}" type="presOf" srcId="{6E4E14BD-F49F-44FE-AF27-13DD65F99FE7}" destId="{C61D9340-3035-4C62-BF80-DD0A61D21372}" srcOrd="0" destOrd="2" presId="urn:microsoft.com/office/officeart/2005/8/layout/hList6"/>
    <dgm:cxn modelId="{22260F3D-F2EB-4C3A-9C39-7AEF599B591A}" srcId="{E3C957A8-A2CB-4BFF-87AC-CB2B1EB2B31A}" destId="{7E1FD889-D0FB-48E8-BC58-7B5B32DB875B}" srcOrd="0" destOrd="0" parTransId="{E194EFAA-7341-40C5-8C32-2FCF351245CD}" sibTransId="{8465CE3B-AB35-485A-AB65-9D5DF48DE628}"/>
    <dgm:cxn modelId="{89DA90CB-A8CB-48FF-AFAF-6FA3882C6F09}" type="presParOf" srcId="{A8913303-9837-4338-9335-A1B2219EA464}" destId="{33E6AF21-7BF8-41FF-86C1-2E439F2F29CE}" srcOrd="0" destOrd="0" presId="urn:microsoft.com/office/officeart/2005/8/layout/hList6"/>
    <dgm:cxn modelId="{E6E199B7-2D4C-4B93-9A8D-6C1D9E48ED83}" type="presParOf" srcId="{A8913303-9837-4338-9335-A1B2219EA464}" destId="{7F3CC393-DCAC-4705-A318-81000547F28E}" srcOrd="1" destOrd="0" presId="urn:microsoft.com/office/officeart/2005/8/layout/hList6"/>
    <dgm:cxn modelId="{350474A8-EA49-4C2D-A303-FB13B661E60C}" type="presParOf" srcId="{A8913303-9837-4338-9335-A1B2219EA464}" destId="{620A370F-72C5-4B7C-87CB-81FDD438C1B8}" srcOrd="2" destOrd="0" presId="urn:microsoft.com/office/officeart/2005/8/layout/hList6"/>
    <dgm:cxn modelId="{F17DC16E-8788-4EC1-9830-02F4CE92FC18}" type="presParOf" srcId="{A8913303-9837-4338-9335-A1B2219EA464}" destId="{379E727A-BC5B-479D-8699-EA0CBC789982}" srcOrd="3" destOrd="0" presId="urn:microsoft.com/office/officeart/2005/8/layout/hList6"/>
    <dgm:cxn modelId="{F1FF5052-2B85-44C0-B7DF-3CF177623A83}" type="presParOf" srcId="{A8913303-9837-4338-9335-A1B2219EA464}" destId="{C61D9340-3035-4C62-BF80-DD0A61D2137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D44635-EF5F-4B4C-A775-913FFDD7212D}">
      <dsp:nvSpPr>
        <dsp:cNvPr id="0" name=""/>
        <dsp:cNvSpPr/>
      </dsp:nvSpPr>
      <dsp:spPr>
        <a:xfrm>
          <a:off x="2438399" y="496"/>
          <a:ext cx="3657600" cy="1934765"/>
        </a:xfrm>
        <a:prstGeom prst="rightArrow">
          <a:avLst>
            <a:gd name="adj1" fmla="val 75000"/>
            <a:gd name="adj2" fmla="val 50000"/>
          </a:avLst>
        </a:prstGeom>
        <a:solidFill>
          <a:srgbClr val="FFCCFF">
            <a:alpha val="90000"/>
          </a:srgbClr>
        </a:solidFill>
        <a:ln w="120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3">
              <a:tint val="40000"/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3495" tIns="23495" rIns="23495" bIns="23495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700" b="1" kern="1200" dirty="0" smtClean="0">
              <a:latin typeface="TH SarabunPSK" pitchFamily="34" charset="-34"/>
              <a:cs typeface="TH SarabunPSK" pitchFamily="34" charset="-34"/>
            </a:rPr>
            <a:t>เป็นศูนย์กลางการดูแลสุขภาพ</a:t>
          </a:r>
          <a:endParaRPr lang="th-TH" sz="3700" kern="1200" dirty="0">
            <a:latin typeface="TH SarabunPSK" pitchFamily="34" charset="-34"/>
            <a:cs typeface="TH SarabunPSK" pitchFamily="34" charset="-34"/>
          </a:endParaRPr>
        </a:p>
      </dsp:txBody>
      <dsp:txXfrm>
        <a:off x="2438399" y="242342"/>
        <a:ext cx="2932063" cy="1451073"/>
      </dsp:txXfrm>
    </dsp:sp>
    <dsp:sp modelId="{BC31A512-720D-43A7-A3D6-B0B6A15A0A80}">
      <dsp:nvSpPr>
        <dsp:cNvPr id="0" name=""/>
        <dsp:cNvSpPr/>
      </dsp:nvSpPr>
      <dsp:spPr>
        <a:xfrm>
          <a:off x="0" y="496"/>
          <a:ext cx="2438400" cy="1934765"/>
        </a:xfrm>
        <a:prstGeom prst="roundRect">
          <a:avLst/>
        </a:prstGeom>
        <a:solidFill>
          <a:schemeClr val="bg2">
            <a:lumMod val="50000"/>
          </a:schemeClr>
        </a:solidFill>
        <a:ln>
          <a:noFill/>
        </a:ln>
        <a:effectLst>
          <a:glow rad="63500">
            <a:schemeClr val="accent3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200" b="1" kern="1200" dirty="0" smtClean="0">
              <a:latin typeface="TH SarabunPSK" pitchFamily="34" charset="-34"/>
              <a:cs typeface="TH SarabunPSK" pitchFamily="34" charset="-34"/>
            </a:rPr>
            <a:t>ครอบครัว</a:t>
          </a:r>
          <a:endParaRPr lang="th-TH" sz="5200" kern="1200" dirty="0">
            <a:latin typeface="TH SarabunPSK" pitchFamily="34" charset="-34"/>
            <a:cs typeface="TH SarabunPSK" pitchFamily="34" charset="-34"/>
          </a:endParaRPr>
        </a:p>
      </dsp:txBody>
      <dsp:txXfrm>
        <a:off x="94447" y="94943"/>
        <a:ext cx="2249506" cy="1745871"/>
      </dsp:txXfrm>
    </dsp:sp>
    <dsp:sp modelId="{78E5650A-5895-4332-A314-7E890BC8ACEE}">
      <dsp:nvSpPr>
        <dsp:cNvPr id="0" name=""/>
        <dsp:cNvSpPr/>
      </dsp:nvSpPr>
      <dsp:spPr>
        <a:xfrm>
          <a:off x="2438400" y="2128738"/>
          <a:ext cx="3657600" cy="1934765"/>
        </a:xfrm>
        <a:prstGeom prst="rightArrow">
          <a:avLst>
            <a:gd name="adj1" fmla="val 75000"/>
            <a:gd name="adj2" fmla="val 50000"/>
          </a:avLst>
        </a:prstGeom>
        <a:solidFill>
          <a:srgbClr val="92D050">
            <a:alpha val="90000"/>
          </a:srgbClr>
        </a:solidFill>
        <a:ln w="120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>
          <a:glow rad="63500"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3495" tIns="23495" rIns="23495" bIns="23495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700" b="1" kern="1200" dirty="0" smtClean="0">
              <a:latin typeface="TH SarabunPSK" pitchFamily="34" charset="-34"/>
              <a:cs typeface="TH SarabunPSK" pitchFamily="34" charset="-34"/>
            </a:rPr>
            <a:t>เป็นหน่วยพื้นฐานของการดูแลสุขภาพ</a:t>
          </a:r>
          <a:endParaRPr lang="th-TH" sz="3700" kern="1200" dirty="0">
            <a:latin typeface="TH SarabunPSK" pitchFamily="34" charset="-34"/>
            <a:cs typeface="TH SarabunPSK" pitchFamily="34" charset="-34"/>
          </a:endParaRPr>
        </a:p>
      </dsp:txBody>
      <dsp:txXfrm>
        <a:off x="2438400" y="2370584"/>
        <a:ext cx="2932063" cy="1451073"/>
      </dsp:txXfrm>
    </dsp:sp>
    <dsp:sp modelId="{FF347355-D482-456A-8F56-B25651924D9F}">
      <dsp:nvSpPr>
        <dsp:cNvPr id="0" name=""/>
        <dsp:cNvSpPr/>
      </dsp:nvSpPr>
      <dsp:spPr>
        <a:xfrm>
          <a:off x="0" y="2128738"/>
          <a:ext cx="2438400" cy="1934765"/>
        </a:xfrm>
        <a:prstGeom prst="roundRect">
          <a:avLst/>
        </a:prstGeom>
        <a:solidFill>
          <a:srgbClr val="FF0066"/>
        </a:solidFill>
        <a:ln>
          <a:noFill/>
        </a:ln>
        <a:effectLst>
          <a:glow rad="63500">
            <a:schemeClr val="accent3">
              <a:hueOff val="11250264"/>
              <a:satOff val="-16880"/>
              <a:lumOff val="-2745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200" b="1" kern="1200" dirty="0" smtClean="0">
              <a:latin typeface="TH SarabunPSK" pitchFamily="34" charset="-34"/>
              <a:cs typeface="TH SarabunPSK" pitchFamily="34" charset="-34"/>
            </a:rPr>
            <a:t>ครอบครัว</a:t>
          </a:r>
          <a:endParaRPr lang="th-TH" sz="5200" kern="1200" dirty="0">
            <a:latin typeface="TH SarabunPSK" pitchFamily="34" charset="-34"/>
            <a:cs typeface="TH SarabunPSK" pitchFamily="34" charset="-34"/>
          </a:endParaRPr>
        </a:p>
      </dsp:txBody>
      <dsp:txXfrm>
        <a:off x="94447" y="2223185"/>
        <a:ext cx="2249506" cy="17458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FEC55-2039-4B67-9421-3DFD90F1E704}">
      <dsp:nvSpPr>
        <dsp:cNvPr id="0" name=""/>
        <dsp:cNvSpPr/>
      </dsp:nvSpPr>
      <dsp:spPr>
        <a:xfrm>
          <a:off x="0" y="0"/>
          <a:ext cx="8610600" cy="1783080"/>
        </a:xfrm>
        <a:prstGeom prst="rect">
          <a:avLst/>
        </a:prstGeom>
        <a:gradFill flip="none" rotWithShape="0">
          <a:gsLst>
            <a:gs pos="0">
              <a:srgbClr val="0000FF">
                <a:shade val="30000"/>
                <a:satMod val="115000"/>
              </a:srgbClr>
            </a:gs>
            <a:gs pos="50000">
              <a:srgbClr val="0000FF">
                <a:shade val="67500"/>
                <a:satMod val="115000"/>
              </a:srgbClr>
            </a:gs>
            <a:gs pos="100000">
              <a:srgbClr val="0000FF">
                <a:shade val="100000"/>
                <a:satMod val="115000"/>
              </a:srgbClr>
            </a:gs>
          </a:gsLst>
          <a:lin ang="135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500" b="1" kern="1200" dirty="0" smtClean="0">
              <a:ln w="9525">
                <a:round/>
                <a:headEnd/>
                <a:tailEnd/>
              </a:ln>
              <a:solidFill>
                <a:srgbClr val="FFFF00"/>
              </a:solidFill>
              <a:latin typeface="TH SarabunPSK" pitchFamily="34" charset="-34"/>
              <a:cs typeface="TH SarabunPSK" pitchFamily="34" charset="-34"/>
            </a:rPr>
            <a:t>รูปแบบของครอบครัว</a:t>
          </a:r>
          <a:endParaRPr lang="th-TH" sz="6500" b="1" kern="1200" dirty="0">
            <a:solidFill>
              <a:srgbClr val="FFFF00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0" y="0"/>
        <a:ext cx="8610600" cy="1783080"/>
      </dsp:txXfrm>
    </dsp:sp>
    <dsp:sp modelId="{85CAE585-8C63-4877-9825-790E2FBEB1EF}">
      <dsp:nvSpPr>
        <dsp:cNvPr id="0" name=""/>
        <dsp:cNvSpPr/>
      </dsp:nvSpPr>
      <dsp:spPr>
        <a:xfrm>
          <a:off x="4204" y="1752600"/>
          <a:ext cx="2867397" cy="3805427"/>
        </a:xfrm>
        <a:prstGeom prst="rect">
          <a:avLst/>
        </a:prstGeom>
        <a:solidFill>
          <a:schemeClr val="bg1">
            <a:lumMod val="95000"/>
            <a:lumOff val="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3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1. </a:t>
          </a:r>
          <a:r>
            <a:rPr lang="th-TH" sz="4400" b="1" kern="120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ครอบครัวเดี่ยว   (</a:t>
          </a:r>
          <a:r>
            <a:rPr lang="en-US" sz="4400" b="1" kern="120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Nuclear family)</a:t>
          </a:r>
          <a:endParaRPr lang="th-TH" sz="44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4204" y="1752600"/>
        <a:ext cx="2867397" cy="3805427"/>
      </dsp:txXfrm>
    </dsp:sp>
    <dsp:sp modelId="{57911737-E8AC-4AE7-9761-CED7F4D5FEA4}">
      <dsp:nvSpPr>
        <dsp:cNvPr id="0" name=""/>
        <dsp:cNvSpPr/>
      </dsp:nvSpPr>
      <dsp:spPr>
        <a:xfrm>
          <a:off x="2895601" y="1752600"/>
          <a:ext cx="2867397" cy="3744468"/>
        </a:xfrm>
        <a:prstGeom prst="rect">
          <a:avLst/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3">
              <a:hueOff val="5625132"/>
              <a:satOff val="-8440"/>
              <a:lumOff val="-1373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ln w="18415" cmpd="sng">
                <a:prstDash val="solid"/>
              </a:ln>
              <a:effectLst/>
              <a:latin typeface="TH SarabunPSK" pitchFamily="34" charset="-34"/>
              <a:cs typeface="TH SarabunPSK" pitchFamily="34" charset="-34"/>
            </a:rPr>
            <a:t>2.</a:t>
          </a:r>
          <a:r>
            <a:rPr lang="th-TH" sz="4400" b="1" kern="1200" dirty="0" smtClean="0">
              <a:ln w="18415" cmpd="sng">
                <a:prstDash val="solid"/>
              </a:ln>
              <a:effectLst/>
              <a:latin typeface="TH SarabunPSK" pitchFamily="34" charset="-34"/>
              <a:cs typeface="TH SarabunPSK" pitchFamily="34" charset="-34"/>
            </a:rPr>
            <a:t> คู่สมรสที่ไม่มีบุตร </a:t>
          </a:r>
          <a:endParaRPr lang="en-US" sz="4400" b="1" kern="1200" dirty="0" smtClean="0">
            <a:ln w="18415" cmpd="sng">
              <a:prstDash val="solid"/>
            </a:ln>
            <a:effectLst/>
            <a:latin typeface="TH SarabunPSK" pitchFamily="34" charset="-34"/>
            <a:cs typeface="TH SarabunPSK" pitchFamily="34" charset="-34"/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ln w="18415" cmpd="sng">
                <a:prstDash val="solid"/>
              </a:ln>
              <a:effectLst/>
              <a:latin typeface="TH SarabunPSK" pitchFamily="34" charset="-34"/>
              <a:cs typeface="TH SarabunPSK" pitchFamily="34" charset="-34"/>
            </a:rPr>
            <a:t>(Childless couple)</a:t>
          </a:r>
          <a:endParaRPr lang="th-TH" sz="4400" b="1" kern="1200" dirty="0">
            <a:effectLst/>
            <a:latin typeface="TH SarabunPSK" pitchFamily="34" charset="-34"/>
            <a:cs typeface="TH SarabunPSK" pitchFamily="34" charset="-34"/>
          </a:endParaRPr>
        </a:p>
      </dsp:txBody>
      <dsp:txXfrm>
        <a:off x="2895601" y="1752600"/>
        <a:ext cx="2867397" cy="3744468"/>
      </dsp:txXfrm>
    </dsp:sp>
    <dsp:sp modelId="{D964971F-2B69-4CEB-92B2-508CB4735F44}">
      <dsp:nvSpPr>
        <dsp:cNvPr id="0" name=""/>
        <dsp:cNvSpPr/>
      </dsp:nvSpPr>
      <dsp:spPr>
        <a:xfrm>
          <a:off x="5738998" y="1752600"/>
          <a:ext cx="2867397" cy="3805427"/>
        </a:xfrm>
        <a:prstGeom prst="rect">
          <a:avLst/>
        </a:prstGeom>
        <a:solidFill>
          <a:srgbClr val="271B5B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3">
              <a:hueOff val="11250264"/>
              <a:satOff val="-16880"/>
              <a:lumOff val="-2745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3.</a:t>
          </a:r>
          <a:r>
            <a:rPr lang="th-TH" sz="4400" b="1" kern="120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ครอบครัวที่มีบิดาหรือมารดาเพียงคนเดียว </a:t>
          </a:r>
          <a:r>
            <a:rPr lang="en-US" sz="4400" b="1" kern="120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(Single-parent family) </a:t>
          </a:r>
          <a:endParaRPr lang="th-TH" sz="44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5738998" y="1752600"/>
        <a:ext cx="2867397" cy="3805427"/>
      </dsp:txXfrm>
    </dsp:sp>
    <dsp:sp modelId="{34F8D065-D3E9-49B7-9FA7-051CE1169AF1}">
      <dsp:nvSpPr>
        <dsp:cNvPr id="0" name=""/>
        <dsp:cNvSpPr/>
      </dsp:nvSpPr>
      <dsp:spPr>
        <a:xfrm>
          <a:off x="0" y="5527548"/>
          <a:ext cx="8610600" cy="416052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B38378-94CF-46BF-85E3-B40D684B85B3}">
      <dsp:nvSpPr>
        <dsp:cNvPr id="0" name=""/>
        <dsp:cNvSpPr/>
      </dsp:nvSpPr>
      <dsp:spPr>
        <a:xfrm>
          <a:off x="0" y="0"/>
          <a:ext cx="8305800" cy="1760220"/>
        </a:xfrm>
        <a:prstGeom prst="rect">
          <a:avLst/>
        </a:prstGeom>
        <a:gradFill flip="none" rotWithShape="0">
          <a:gsLst>
            <a:gs pos="0">
              <a:srgbClr val="0000FF">
                <a:shade val="30000"/>
                <a:satMod val="115000"/>
              </a:srgbClr>
            </a:gs>
            <a:gs pos="50000">
              <a:srgbClr val="0000FF">
                <a:shade val="67500"/>
                <a:satMod val="115000"/>
              </a:srgbClr>
            </a:gs>
            <a:gs pos="100000">
              <a:srgbClr val="0000FF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500" b="1" kern="1200" dirty="0" smtClean="0">
              <a:ln w="9525">
                <a:round/>
                <a:headEnd/>
                <a:tailEnd/>
              </a:ln>
              <a:solidFill>
                <a:srgbClr val="FFFF00"/>
              </a:solidFill>
              <a:latin typeface="TH SarabunPSK" pitchFamily="34" charset="-34"/>
              <a:cs typeface="TH SarabunPSK" pitchFamily="34" charset="-34"/>
            </a:rPr>
            <a:t>รูปแบบของครอบครัว</a:t>
          </a:r>
          <a:endParaRPr lang="th-TH" sz="6500" kern="1200" dirty="0">
            <a:solidFill>
              <a:srgbClr val="FFFF00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0" y="0"/>
        <a:ext cx="8305800" cy="1760220"/>
      </dsp:txXfrm>
    </dsp:sp>
    <dsp:sp modelId="{340A85C2-274A-4A5B-AC86-60DF6E053E67}">
      <dsp:nvSpPr>
        <dsp:cNvPr id="0" name=""/>
        <dsp:cNvSpPr/>
      </dsp:nvSpPr>
      <dsp:spPr>
        <a:xfrm>
          <a:off x="4055" y="1760220"/>
          <a:ext cx="2765896" cy="3696462"/>
        </a:xfrm>
        <a:prstGeom prst="rect">
          <a:avLst/>
        </a:prstGeom>
        <a:solidFill>
          <a:srgbClr val="FFC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ln w="18415" cmpd="sng">
                <a:prstDash val="solid"/>
              </a:ln>
              <a:solidFill>
                <a:schemeClr val="bg1"/>
              </a:solidFill>
              <a:effectLst/>
              <a:latin typeface="TH SarabunPSK" pitchFamily="34" charset="-34"/>
              <a:cs typeface="TH SarabunPSK" pitchFamily="34" charset="-34"/>
            </a:rPr>
            <a:t>4.</a:t>
          </a:r>
          <a:r>
            <a:rPr lang="th-TH" sz="4400" b="1" kern="1200" dirty="0" smtClean="0">
              <a:ln w="18415" cmpd="sng">
                <a:prstDash val="solid"/>
              </a:ln>
              <a:solidFill>
                <a:schemeClr val="bg1"/>
              </a:solidFill>
              <a:effectLst/>
              <a:latin typeface="TH SarabunPSK" pitchFamily="34" charset="-34"/>
              <a:cs typeface="TH SarabunPSK" pitchFamily="34" charset="-34"/>
            </a:rPr>
            <a:t> ครอบครัวบุญธรรม </a:t>
          </a:r>
          <a:r>
            <a:rPr lang="en-US" sz="4400" b="1" kern="1200" dirty="0" smtClean="0">
              <a:ln w="18415" cmpd="sng">
                <a:prstDash val="solid"/>
              </a:ln>
              <a:solidFill>
                <a:schemeClr val="bg1"/>
              </a:solidFill>
              <a:effectLst/>
              <a:latin typeface="TH SarabunPSK" pitchFamily="34" charset="-34"/>
              <a:cs typeface="TH SarabunPSK" pitchFamily="34" charset="-34"/>
            </a:rPr>
            <a:t>(Adoptive family)  </a:t>
          </a:r>
          <a:endParaRPr lang="th-TH" sz="4400" b="1" kern="1200" dirty="0">
            <a:solidFill>
              <a:schemeClr val="bg1"/>
            </a:solidFill>
            <a:effectLst/>
            <a:latin typeface="TH SarabunPSK" pitchFamily="34" charset="-34"/>
            <a:cs typeface="TH SarabunPSK" pitchFamily="34" charset="-34"/>
          </a:endParaRPr>
        </a:p>
      </dsp:txBody>
      <dsp:txXfrm>
        <a:off x="4055" y="1760220"/>
        <a:ext cx="2765896" cy="3696462"/>
      </dsp:txXfrm>
    </dsp:sp>
    <dsp:sp modelId="{B2448B5B-27ED-448E-BDD9-B7FC14072C1F}">
      <dsp:nvSpPr>
        <dsp:cNvPr id="0" name=""/>
        <dsp:cNvSpPr/>
      </dsp:nvSpPr>
      <dsp:spPr>
        <a:xfrm>
          <a:off x="2769951" y="1760220"/>
          <a:ext cx="2765896" cy="3696462"/>
        </a:xfrm>
        <a:prstGeom prst="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2">
              <a:hueOff val="2340759"/>
              <a:satOff val="-2919"/>
              <a:lumOff val="686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dirty="0" smtClean="0">
              <a:latin typeface="TH SarabunPSK" pitchFamily="34" charset="-34"/>
              <a:cs typeface="TH SarabunPSK" pitchFamily="34" charset="-34"/>
            </a:rPr>
            <a:t>5.</a:t>
          </a:r>
          <a:r>
            <a:rPr lang="en-US" sz="4100" kern="1200" dirty="0" smtClean="0">
              <a:latin typeface="TH SarabunPSK" pitchFamily="34" charset="-34"/>
              <a:cs typeface="TH SarabunPSK" pitchFamily="34" charset="-34"/>
            </a:rPr>
            <a:t> </a:t>
          </a:r>
          <a:r>
            <a:rPr lang="th-TH" sz="4100" b="1" kern="1200" dirty="0" smtClean="0">
              <a:latin typeface="TH SarabunPSK" pitchFamily="34" charset="-34"/>
              <a:cs typeface="TH SarabunPSK" pitchFamily="34" charset="-34"/>
            </a:rPr>
            <a:t>ครอบครัวที่มีการแต่งงานใหม่ </a:t>
          </a:r>
          <a:endParaRPr lang="en-US" sz="4100" b="1" kern="1200" dirty="0" smtClean="0">
            <a:latin typeface="TH SarabunPSK" pitchFamily="34" charset="-34"/>
            <a:cs typeface="TH SarabunPSK" pitchFamily="34" charset="-34"/>
          </a:endParaRPr>
        </a:p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dirty="0" smtClean="0">
              <a:latin typeface="TH SarabunPSK" pitchFamily="34" charset="-34"/>
              <a:cs typeface="TH SarabunPSK" pitchFamily="34" charset="-34"/>
            </a:rPr>
            <a:t>(Reconstituted family)</a:t>
          </a:r>
          <a:endParaRPr lang="th-TH" sz="4100" kern="1200" dirty="0">
            <a:latin typeface="TH SarabunPSK" pitchFamily="34" charset="-34"/>
            <a:cs typeface="TH SarabunPSK" pitchFamily="34" charset="-34"/>
          </a:endParaRPr>
        </a:p>
      </dsp:txBody>
      <dsp:txXfrm>
        <a:off x="2769951" y="1760220"/>
        <a:ext cx="2765896" cy="3696462"/>
      </dsp:txXfrm>
    </dsp:sp>
    <dsp:sp modelId="{68FCC0CF-570A-40A7-A32B-FE3D55D547AD}">
      <dsp:nvSpPr>
        <dsp:cNvPr id="0" name=""/>
        <dsp:cNvSpPr/>
      </dsp:nvSpPr>
      <dsp:spPr>
        <a:xfrm>
          <a:off x="5535848" y="1760220"/>
          <a:ext cx="2765896" cy="3696462"/>
        </a:xfrm>
        <a:prstGeom prst="rect">
          <a:avLst/>
        </a:prstGeom>
        <a:solidFill>
          <a:srgbClr val="7030A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2">
              <a:hueOff val="4681519"/>
              <a:satOff val="-5839"/>
              <a:lumOff val="1373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dirty="0" smtClean="0">
              <a:latin typeface="TH SarabunPSK" pitchFamily="34" charset="-34"/>
              <a:cs typeface="TH SarabunPSK" pitchFamily="34" charset="-34"/>
            </a:rPr>
            <a:t>6.</a:t>
          </a:r>
          <a:r>
            <a:rPr lang="th-TH" sz="4100" b="1" kern="1200" dirty="0" smtClean="0">
              <a:latin typeface="TH SarabunPSK" pitchFamily="34" charset="-34"/>
              <a:cs typeface="TH SarabunPSK" pitchFamily="34" charset="-34"/>
            </a:rPr>
            <a:t> ครอบครัวขยาย</a:t>
          </a:r>
        </a:p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100" b="1" kern="1200" dirty="0" smtClean="0">
              <a:latin typeface="TH SarabunPSK" pitchFamily="34" charset="-34"/>
              <a:cs typeface="TH SarabunPSK" pitchFamily="34" charset="-34"/>
            </a:rPr>
            <a:t>  </a:t>
          </a:r>
          <a:r>
            <a:rPr lang="en-US" sz="4100" b="1" kern="1200" dirty="0" smtClean="0">
              <a:latin typeface="TH SarabunPSK" pitchFamily="34" charset="-34"/>
              <a:cs typeface="TH SarabunPSK" pitchFamily="34" charset="-34"/>
            </a:rPr>
            <a:t>( Extended  family )</a:t>
          </a:r>
          <a:endParaRPr lang="th-TH" sz="4100" kern="1200" dirty="0">
            <a:latin typeface="TH SarabunPSK" pitchFamily="34" charset="-34"/>
            <a:cs typeface="TH SarabunPSK" pitchFamily="34" charset="-34"/>
          </a:endParaRPr>
        </a:p>
      </dsp:txBody>
      <dsp:txXfrm>
        <a:off x="5535848" y="1760220"/>
        <a:ext cx="2765896" cy="3696462"/>
      </dsp:txXfrm>
    </dsp:sp>
    <dsp:sp modelId="{DB9356F1-A4B7-405B-A080-F8192A333306}">
      <dsp:nvSpPr>
        <dsp:cNvPr id="0" name=""/>
        <dsp:cNvSpPr/>
      </dsp:nvSpPr>
      <dsp:spPr>
        <a:xfrm>
          <a:off x="0" y="5456682"/>
          <a:ext cx="8305800" cy="410718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9166D-D0CF-4ED7-8731-0C07B60A658E}">
      <dsp:nvSpPr>
        <dsp:cNvPr id="0" name=""/>
        <dsp:cNvSpPr/>
      </dsp:nvSpPr>
      <dsp:spPr>
        <a:xfrm>
          <a:off x="3931919" y="2684184"/>
          <a:ext cx="3268980" cy="3268980"/>
        </a:xfrm>
        <a:prstGeom prst="gear9">
          <a:avLst/>
        </a:prstGeom>
        <a:solidFill>
          <a:srgbClr val="FFFF66"/>
        </a:soli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b="1" kern="12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ด้านการทำหน้าที่ </a:t>
          </a:r>
          <a:endParaRPr lang="th-TH" sz="3000" kern="1200" dirty="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4589129" y="3449927"/>
        <a:ext cx="1954560" cy="1680323"/>
      </dsp:txXfrm>
    </dsp:sp>
    <dsp:sp modelId="{16E16BE2-E6C6-4360-9A06-557000C0A9A1}">
      <dsp:nvSpPr>
        <dsp:cNvPr id="0" name=""/>
        <dsp:cNvSpPr/>
      </dsp:nvSpPr>
      <dsp:spPr>
        <a:xfrm>
          <a:off x="2029967" y="1911516"/>
          <a:ext cx="2377440" cy="2377440"/>
        </a:xfrm>
        <a:prstGeom prst="gear6">
          <a:avLst/>
        </a:prstGeom>
        <a:solidFill>
          <a:srgbClr val="FFCCFF"/>
        </a:solidFill>
        <a:ln>
          <a:noFill/>
        </a:ln>
        <a:effectLst>
          <a:glow rad="63500">
            <a:schemeClr val="accent2">
              <a:hueOff val="2340759"/>
              <a:satOff val="-2919"/>
              <a:lumOff val="686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b="1" kern="12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ด้านพัฒนาการ </a:t>
          </a:r>
          <a:endParaRPr lang="th-TH" sz="3000" kern="1200" dirty="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2628495" y="2513661"/>
        <a:ext cx="1180384" cy="1173150"/>
      </dsp:txXfrm>
    </dsp:sp>
    <dsp:sp modelId="{A389B665-47DA-4ED4-95A1-84F61CFA9DF6}">
      <dsp:nvSpPr>
        <dsp:cNvPr id="0" name=""/>
        <dsp:cNvSpPr/>
      </dsp:nvSpPr>
      <dsp:spPr>
        <a:xfrm rot="20700000">
          <a:off x="3367293" y="249989"/>
          <a:ext cx="2317972" cy="2372076"/>
        </a:xfrm>
        <a:prstGeom prst="gear6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48000"/>
                <a:satMod val="138000"/>
              </a:schemeClr>
            </a:gs>
            <a:gs pos="25000">
              <a:schemeClr val="accent2">
                <a:hueOff val="4681519"/>
                <a:satOff val="-5839"/>
                <a:lumOff val="1373"/>
                <a:alphaOff val="0"/>
                <a:tint val="85000"/>
              </a:schemeClr>
            </a:gs>
            <a:gs pos="40000">
              <a:schemeClr val="accent2">
                <a:hueOff val="4681519"/>
                <a:satOff val="-5839"/>
                <a:lumOff val="1373"/>
                <a:alphaOff val="0"/>
                <a:tint val="92000"/>
              </a:schemeClr>
            </a:gs>
            <a:gs pos="50000">
              <a:schemeClr val="accent2">
                <a:hueOff val="4681519"/>
                <a:satOff val="-5839"/>
                <a:lumOff val="1373"/>
                <a:alphaOff val="0"/>
                <a:tint val="93000"/>
              </a:schemeClr>
            </a:gs>
            <a:gs pos="60000">
              <a:schemeClr val="accent2">
                <a:hueOff val="4681519"/>
                <a:satOff val="-5839"/>
                <a:lumOff val="1373"/>
                <a:alphaOff val="0"/>
                <a:tint val="92000"/>
              </a:schemeClr>
            </a:gs>
            <a:gs pos="75000">
              <a:schemeClr val="accent2">
                <a:hueOff val="4681519"/>
                <a:satOff val="-5839"/>
                <a:lumOff val="1373"/>
                <a:alphaOff val="0"/>
                <a:tint val="83000"/>
                <a:satMod val="108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4681519"/>
              <a:satOff val="-5839"/>
              <a:lumOff val="1373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b="1" kern="12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ด้านโครงสร้าง </a:t>
          </a:r>
          <a:endParaRPr lang="th-TH" sz="3000" kern="1200" dirty="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dsp:txBody>
      <dsp:txXfrm rot="-20700000">
        <a:off x="3872483" y="773465"/>
        <a:ext cx="1307592" cy="1325126"/>
      </dsp:txXfrm>
    </dsp:sp>
    <dsp:sp modelId="{4CFC0FBF-52A6-4801-ABDD-6E83805E6002}">
      <dsp:nvSpPr>
        <dsp:cNvPr id="0" name=""/>
        <dsp:cNvSpPr/>
      </dsp:nvSpPr>
      <dsp:spPr>
        <a:xfrm>
          <a:off x="3700214" y="2179640"/>
          <a:ext cx="4184294" cy="4184294"/>
        </a:xfrm>
        <a:prstGeom prst="circularArrow">
          <a:avLst>
            <a:gd name="adj1" fmla="val 4688"/>
            <a:gd name="adj2" fmla="val 299029"/>
            <a:gd name="adj3" fmla="val 2546544"/>
            <a:gd name="adj4" fmla="val 15797322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DA14E6-E23E-4366-90B0-249FEAD2C5CE}">
      <dsp:nvSpPr>
        <dsp:cNvPr id="0" name=""/>
        <dsp:cNvSpPr/>
      </dsp:nvSpPr>
      <dsp:spPr>
        <a:xfrm>
          <a:off x="1608927" y="1377971"/>
          <a:ext cx="3040151" cy="304015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glow rad="63500">
            <a:schemeClr val="accent2">
              <a:hueOff val="2340759"/>
              <a:satOff val="-2919"/>
              <a:lumOff val="686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4151DE-1CF4-477C-B5B4-273CFDB9B366}">
      <dsp:nvSpPr>
        <dsp:cNvPr id="0" name=""/>
        <dsp:cNvSpPr/>
      </dsp:nvSpPr>
      <dsp:spPr>
        <a:xfrm>
          <a:off x="2822761" y="-246409"/>
          <a:ext cx="3277895" cy="327789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glow rad="63500">
            <a:schemeClr val="accent2">
              <a:hueOff val="4681519"/>
              <a:satOff val="-5839"/>
              <a:lumOff val="1373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08463-2F60-49AE-A67C-86FED4D82A8F}">
      <dsp:nvSpPr>
        <dsp:cNvPr id="0" name=""/>
        <dsp:cNvSpPr/>
      </dsp:nvSpPr>
      <dsp:spPr>
        <a:xfrm>
          <a:off x="304812" y="-99689"/>
          <a:ext cx="7726680" cy="3792878"/>
        </a:xfrm>
        <a:prstGeom prst="triangle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การบริหารให้มีการจัดบริการเต็มรูปแบบที่เหมาะสมสำหรับผู้ป่วย และครอบครัวโดยการประเมินสภาพผู้ป่วยที่บ้าน</a:t>
          </a:r>
          <a:endParaRPr lang="th-TH" sz="3200" b="1" kern="1200" dirty="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2236482" y="1796750"/>
        <a:ext cx="3863340" cy="1896439"/>
      </dsp:txXfrm>
    </dsp:sp>
    <dsp:sp modelId="{60328C1C-5FB4-4C6C-B829-BD500F36966F}">
      <dsp:nvSpPr>
        <dsp:cNvPr id="0" name=""/>
        <dsp:cNvSpPr/>
      </dsp:nvSpPr>
      <dsp:spPr>
        <a:xfrm>
          <a:off x="0" y="3467095"/>
          <a:ext cx="4105809" cy="2549477"/>
        </a:xfrm>
        <a:prstGeom prst="triangl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glow rad="63500">
            <a:schemeClr val="accent2">
              <a:hueOff val="1560506"/>
              <a:satOff val="-1946"/>
              <a:lumOff val="458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ประสานงานกับทีมรักษาว่าจะรักษาที่บ้านหรือโรงพยาบาล</a:t>
          </a:r>
          <a:endParaRPr lang="th-TH" sz="2800" b="1" kern="1200" dirty="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1026452" y="4741834"/>
        <a:ext cx="2052905" cy="1274738"/>
      </dsp:txXfrm>
    </dsp:sp>
    <dsp:sp modelId="{3EFBE21F-86BD-4AB1-A540-0EE2E71BDED2}">
      <dsp:nvSpPr>
        <dsp:cNvPr id="0" name=""/>
        <dsp:cNvSpPr/>
      </dsp:nvSpPr>
      <dsp:spPr>
        <a:xfrm rot="10800000">
          <a:off x="2133599" y="3593500"/>
          <a:ext cx="3981677" cy="2350099"/>
        </a:xfrm>
        <a:prstGeom prst="triangle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glow rad="63500">
            <a:schemeClr val="accent2">
              <a:hueOff val="3121013"/>
              <a:satOff val="-3893"/>
              <a:lumOff val="915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b="1" kern="1200" dirty="0" smtClean="0">
            <a:latin typeface="TH SarabunPSK" pitchFamily="34" charset="-34"/>
            <a:cs typeface="TH SarabunPSK" pitchFamily="34" charset="-34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ประสานหน่วยงานต่างๆ  เพื่อการดูแลผู้ป่วยร่วมกัน </a:t>
          </a:r>
          <a:endParaRPr lang="th-TH" sz="2800" kern="1200" dirty="0" smtClean="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dsp:txBody>
      <dsp:txXfrm rot="10800000">
        <a:off x="3129018" y="3593500"/>
        <a:ext cx="1990839" cy="1175049"/>
      </dsp:txXfrm>
    </dsp:sp>
    <dsp:sp modelId="{5F8BF1B6-AF69-4962-BA81-746A406FF845}">
      <dsp:nvSpPr>
        <dsp:cNvPr id="0" name=""/>
        <dsp:cNvSpPr/>
      </dsp:nvSpPr>
      <dsp:spPr>
        <a:xfrm>
          <a:off x="4114794" y="3487763"/>
          <a:ext cx="4109315" cy="2536550"/>
        </a:xfrm>
        <a:prstGeom prst="triangl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48000"/>
                <a:satMod val="138000"/>
              </a:schemeClr>
            </a:gs>
            <a:gs pos="25000">
              <a:schemeClr val="accent2">
                <a:hueOff val="4681519"/>
                <a:satOff val="-5839"/>
                <a:lumOff val="1373"/>
                <a:alphaOff val="0"/>
                <a:tint val="85000"/>
              </a:schemeClr>
            </a:gs>
            <a:gs pos="40000">
              <a:schemeClr val="accent2">
                <a:hueOff val="4681519"/>
                <a:satOff val="-5839"/>
                <a:lumOff val="1373"/>
                <a:alphaOff val="0"/>
                <a:tint val="92000"/>
              </a:schemeClr>
            </a:gs>
            <a:gs pos="50000">
              <a:schemeClr val="accent2">
                <a:hueOff val="4681519"/>
                <a:satOff val="-5839"/>
                <a:lumOff val="1373"/>
                <a:alphaOff val="0"/>
                <a:tint val="93000"/>
              </a:schemeClr>
            </a:gs>
            <a:gs pos="60000">
              <a:schemeClr val="accent2">
                <a:hueOff val="4681519"/>
                <a:satOff val="-5839"/>
                <a:lumOff val="1373"/>
                <a:alphaOff val="0"/>
                <a:tint val="92000"/>
              </a:schemeClr>
            </a:gs>
            <a:gs pos="75000">
              <a:schemeClr val="accent2">
                <a:hueOff val="4681519"/>
                <a:satOff val="-5839"/>
                <a:lumOff val="1373"/>
                <a:alphaOff val="0"/>
                <a:tint val="83000"/>
                <a:satMod val="108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4681519"/>
              <a:satOff val="-5839"/>
              <a:lumOff val="1373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มีการประเมินความต้องการของผู้ป่วย</a:t>
          </a:r>
          <a:endParaRPr lang="th-TH" sz="2800" b="1" kern="1200" dirty="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5142123" y="4756038"/>
        <a:ext cx="2054657" cy="12682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370B0-1BAD-44CB-86DA-A9E2050B56CD}">
      <dsp:nvSpPr>
        <dsp:cNvPr id="0" name=""/>
        <dsp:cNvSpPr/>
      </dsp:nvSpPr>
      <dsp:spPr>
        <a:xfrm>
          <a:off x="1293874" y="2623"/>
          <a:ext cx="2372022" cy="1186011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glow rad="63500">
            <a:schemeClr val="accent3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TH SarabunPSK" pitchFamily="34" charset="-34"/>
              <a:cs typeface="TH SarabunPSK" pitchFamily="34" charset="-34"/>
            </a:rPr>
            <a:t>1.</a:t>
          </a:r>
          <a:r>
            <a:rPr lang="th-TH" sz="3200" b="1" kern="1200" dirty="0" smtClean="0">
              <a:latin typeface="TH SarabunPSK" pitchFamily="34" charset="-34"/>
              <a:cs typeface="TH SarabunPSK" pitchFamily="34" charset="-34"/>
            </a:rPr>
            <a:t>เยี่ยมบ้านคนป่วย </a:t>
          </a:r>
          <a:endParaRPr lang="th-TH" sz="3200" kern="1200" dirty="0">
            <a:latin typeface="TH SarabunPSK" pitchFamily="34" charset="-34"/>
            <a:cs typeface="TH SarabunPSK" pitchFamily="34" charset="-34"/>
          </a:endParaRPr>
        </a:p>
      </dsp:txBody>
      <dsp:txXfrm>
        <a:off x="1328611" y="37360"/>
        <a:ext cx="2302548" cy="1116537"/>
      </dsp:txXfrm>
    </dsp:sp>
    <dsp:sp modelId="{6FEC4D91-94A6-4C51-AB05-83DC46CD160B}">
      <dsp:nvSpPr>
        <dsp:cNvPr id="0" name=""/>
        <dsp:cNvSpPr/>
      </dsp:nvSpPr>
      <dsp:spPr>
        <a:xfrm>
          <a:off x="1531076" y="1188634"/>
          <a:ext cx="237202" cy="889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9508"/>
              </a:lnTo>
              <a:lnTo>
                <a:pt x="237202" y="889508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887DD9-609A-405A-814E-46096A3F08F8}">
      <dsp:nvSpPr>
        <dsp:cNvPr id="0" name=""/>
        <dsp:cNvSpPr/>
      </dsp:nvSpPr>
      <dsp:spPr>
        <a:xfrm>
          <a:off x="1768279" y="1485137"/>
          <a:ext cx="1897618" cy="1186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latin typeface="TH SarabunPSK" pitchFamily="34" charset="-34"/>
              <a:cs typeface="TH SarabunPSK" pitchFamily="34" charset="-34"/>
            </a:rPr>
            <a:t>โรคฉุกเฉิน</a:t>
          </a:r>
          <a:endParaRPr lang="th-TH" sz="3200" kern="1200" dirty="0">
            <a:latin typeface="TH SarabunPSK" pitchFamily="34" charset="-34"/>
            <a:cs typeface="TH SarabunPSK" pitchFamily="34" charset="-34"/>
          </a:endParaRPr>
        </a:p>
      </dsp:txBody>
      <dsp:txXfrm>
        <a:off x="1803016" y="1519874"/>
        <a:ext cx="1828144" cy="1116537"/>
      </dsp:txXfrm>
    </dsp:sp>
    <dsp:sp modelId="{21063FB9-C811-4462-8F16-D8F9AEDDBC07}">
      <dsp:nvSpPr>
        <dsp:cNvPr id="0" name=""/>
        <dsp:cNvSpPr/>
      </dsp:nvSpPr>
      <dsp:spPr>
        <a:xfrm>
          <a:off x="1531076" y="1188634"/>
          <a:ext cx="237202" cy="23720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2022"/>
              </a:lnTo>
              <a:lnTo>
                <a:pt x="237202" y="2372022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0E64B3-13DA-4051-8DD5-ACEF67E3611B}">
      <dsp:nvSpPr>
        <dsp:cNvPr id="0" name=""/>
        <dsp:cNvSpPr/>
      </dsp:nvSpPr>
      <dsp:spPr>
        <a:xfrm>
          <a:off x="1768279" y="2967651"/>
          <a:ext cx="1897618" cy="1186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3200" b="1" kern="1200" dirty="0" smtClean="0">
              <a:latin typeface="TH SarabunPSK" pitchFamily="34" charset="-34"/>
              <a:cs typeface="TH SarabunPSK" pitchFamily="34" charset="-34"/>
            </a:rPr>
            <a:t>โรคเฉียบพลัน </a:t>
          </a:r>
          <a:endParaRPr lang="th-TH" sz="3200" kern="1200" dirty="0" smtClean="0">
            <a:latin typeface="TH SarabunPSK" pitchFamily="34" charset="-34"/>
            <a:cs typeface="TH SarabunPSK" pitchFamily="34" charset="-34"/>
          </a:endParaRP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200" kern="1200" dirty="0"/>
        </a:p>
      </dsp:txBody>
      <dsp:txXfrm>
        <a:off x="1803016" y="3002388"/>
        <a:ext cx="1828144" cy="1116537"/>
      </dsp:txXfrm>
    </dsp:sp>
    <dsp:sp modelId="{A2E187B9-DEA6-447E-867B-4965B9B089AB}">
      <dsp:nvSpPr>
        <dsp:cNvPr id="0" name=""/>
        <dsp:cNvSpPr/>
      </dsp:nvSpPr>
      <dsp:spPr>
        <a:xfrm>
          <a:off x="1531076" y="1188634"/>
          <a:ext cx="237202" cy="3854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4536"/>
              </a:lnTo>
              <a:lnTo>
                <a:pt x="237202" y="3854536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B5F2DE-7340-4093-BCBF-026700BB109D}">
      <dsp:nvSpPr>
        <dsp:cNvPr id="0" name=""/>
        <dsp:cNvSpPr/>
      </dsp:nvSpPr>
      <dsp:spPr>
        <a:xfrm>
          <a:off x="1768279" y="4450165"/>
          <a:ext cx="1897618" cy="1186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latin typeface="TH SarabunPSK" pitchFamily="34" charset="-34"/>
              <a:cs typeface="TH SarabunPSK" pitchFamily="34" charset="-34"/>
            </a:rPr>
            <a:t>โรคเรื้อรัง</a:t>
          </a:r>
          <a:endParaRPr lang="th-TH" sz="32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1803016" y="4484902"/>
        <a:ext cx="1828144" cy="1116537"/>
      </dsp:txXfrm>
    </dsp:sp>
    <dsp:sp modelId="{C2CC545B-CA06-43CF-B540-D4B72E6E23D2}">
      <dsp:nvSpPr>
        <dsp:cNvPr id="0" name=""/>
        <dsp:cNvSpPr/>
      </dsp:nvSpPr>
      <dsp:spPr>
        <a:xfrm>
          <a:off x="4258902" y="2623"/>
          <a:ext cx="2372022" cy="1186011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glow rad="63500">
            <a:schemeClr val="accent3">
              <a:hueOff val="11250264"/>
              <a:satOff val="-16880"/>
              <a:lumOff val="-2745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2.</a:t>
          </a:r>
          <a:r>
            <a:rPr lang="th-TH" sz="3200" b="1" kern="12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เยี่ยมบ้านผู้ป่วยใกล้เสียชีวิต </a:t>
          </a:r>
          <a:endParaRPr lang="th-TH" sz="3200" kern="1200" dirty="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4293639" y="37360"/>
        <a:ext cx="2302548" cy="1116537"/>
      </dsp:txXfrm>
    </dsp:sp>
    <dsp:sp modelId="{AE5ADBDA-2CC6-419D-9618-BD4E023CC0ED}">
      <dsp:nvSpPr>
        <dsp:cNvPr id="0" name=""/>
        <dsp:cNvSpPr/>
      </dsp:nvSpPr>
      <dsp:spPr>
        <a:xfrm>
          <a:off x="4496105" y="1188634"/>
          <a:ext cx="237202" cy="889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9508"/>
              </a:lnTo>
              <a:lnTo>
                <a:pt x="237202" y="889508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05C7D-3561-4A42-8225-4F82D021D1F5}">
      <dsp:nvSpPr>
        <dsp:cNvPr id="0" name=""/>
        <dsp:cNvSpPr/>
      </dsp:nvSpPr>
      <dsp:spPr>
        <a:xfrm>
          <a:off x="4733307" y="1485137"/>
          <a:ext cx="1897618" cy="1186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latin typeface="TH SarabunPSK" pitchFamily="34" charset="-34"/>
              <a:cs typeface="TH SarabunPSK" pitchFamily="34" charset="-34"/>
            </a:rPr>
            <a:t>ผู้ป่วยมะเร็งระยะสุดท้าย </a:t>
          </a:r>
          <a:endParaRPr lang="th-TH" sz="3200" kern="1200" dirty="0">
            <a:latin typeface="TH SarabunPSK" pitchFamily="34" charset="-34"/>
            <a:cs typeface="TH SarabunPSK" pitchFamily="34" charset="-34"/>
          </a:endParaRPr>
        </a:p>
      </dsp:txBody>
      <dsp:txXfrm>
        <a:off x="4768044" y="1519874"/>
        <a:ext cx="1828144" cy="11165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F534F4-F632-4643-BAB8-DBA252AEF2C6}">
      <dsp:nvSpPr>
        <dsp:cNvPr id="0" name=""/>
        <dsp:cNvSpPr/>
      </dsp:nvSpPr>
      <dsp:spPr>
        <a:xfrm>
          <a:off x="1217758" y="2711"/>
          <a:ext cx="2371948" cy="1185974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TH SarabunPSK" pitchFamily="34" charset="-34"/>
              <a:cs typeface="TH SarabunPSK" pitchFamily="34" charset="-34"/>
            </a:rPr>
            <a:t>3.</a:t>
          </a:r>
          <a:r>
            <a:rPr lang="th-TH" sz="2800" b="1" kern="1200" dirty="0" smtClean="0">
              <a:latin typeface="TH SarabunPSK" pitchFamily="34" charset="-34"/>
              <a:cs typeface="TH SarabunPSK" pitchFamily="34" charset="-34"/>
            </a:rPr>
            <a:t>เยี่ยมบ้านเพื่อประเมินสภาวะสุขภาพ </a:t>
          </a:r>
          <a:endParaRPr lang="th-TH" sz="28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1252494" y="37447"/>
        <a:ext cx="2302476" cy="1116502"/>
      </dsp:txXfrm>
    </dsp:sp>
    <dsp:sp modelId="{AB0A2B78-9623-43D0-BAB6-613C1A814B9B}">
      <dsp:nvSpPr>
        <dsp:cNvPr id="0" name=""/>
        <dsp:cNvSpPr/>
      </dsp:nvSpPr>
      <dsp:spPr>
        <a:xfrm>
          <a:off x="1454953" y="1188685"/>
          <a:ext cx="237194" cy="889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9480"/>
              </a:lnTo>
              <a:lnTo>
                <a:pt x="237194" y="88948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008CCA-A6F9-4E1B-B422-CE55C5733881}">
      <dsp:nvSpPr>
        <dsp:cNvPr id="0" name=""/>
        <dsp:cNvSpPr/>
      </dsp:nvSpPr>
      <dsp:spPr>
        <a:xfrm>
          <a:off x="1692147" y="1485179"/>
          <a:ext cx="1897558" cy="11859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TH SarabunPSK" pitchFamily="34" charset="-34"/>
              <a:cs typeface="TH SarabunPSK" pitchFamily="34" charset="-34"/>
            </a:rPr>
            <a:t>สภาวะแวดล้อม</a:t>
          </a:r>
          <a:endParaRPr lang="th-TH" sz="28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1726883" y="1519915"/>
        <a:ext cx="1828086" cy="1116502"/>
      </dsp:txXfrm>
    </dsp:sp>
    <dsp:sp modelId="{EC436644-8069-4958-9A25-A63D7C0BA5AA}">
      <dsp:nvSpPr>
        <dsp:cNvPr id="0" name=""/>
        <dsp:cNvSpPr/>
      </dsp:nvSpPr>
      <dsp:spPr>
        <a:xfrm>
          <a:off x="1454953" y="1188685"/>
          <a:ext cx="237194" cy="23719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1948"/>
              </a:lnTo>
              <a:lnTo>
                <a:pt x="237194" y="2371948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7A7FB-B15A-4F2D-9EE8-A3CA8AD04994}">
      <dsp:nvSpPr>
        <dsp:cNvPr id="0" name=""/>
        <dsp:cNvSpPr/>
      </dsp:nvSpPr>
      <dsp:spPr>
        <a:xfrm>
          <a:off x="1692147" y="2967646"/>
          <a:ext cx="1897558" cy="11859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TH SarabunPSK" pitchFamily="34" charset="-34"/>
              <a:cs typeface="TH SarabunPSK" pitchFamily="34" charset="-34"/>
            </a:rPr>
            <a:t>ปัจจัยเสี่ยงของสมาชิกในครอบครัว</a:t>
          </a:r>
          <a:endParaRPr lang="th-TH" sz="28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1726883" y="3002382"/>
        <a:ext cx="1828086" cy="1116502"/>
      </dsp:txXfrm>
    </dsp:sp>
    <dsp:sp modelId="{3B86FABC-9851-4D16-ADFB-40AD83D874A5}">
      <dsp:nvSpPr>
        <dsp:cNvPr id="0" name=""/>
        <dsp:cNvSpPr/>
      </dsp:nvSpPr>
      <dsp:spPr>
        <a:xfrm>
          <a:off x="1454953" y="1188685"/>
          <a:ext cx="237194" cy="3854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4415"/>
              </a:lnTo>
              <a:lnTo>
                <a:pt x="237194" y="3854415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D13261-9D35-40F1-A1F5-70CD40ECFD70}">
      <dsp:nvSpPr>
        <dsp:cNvPr id="0" name=""/>
        <dsp:cNvSpPr/>
      </dsp:nvSpPr>
      <dsp:spPr>
        <a:xfrm>
          <a:off x="1692147" y="4450114"/>
          <a:ext cx="2795350" cy="11859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TH SarabunPSK" pitchFamily="34" charset="-34"/>
              <a:cs typeface="TH SarabunPSK" pitchFamily="34" charset="-34"/>
            </a:rPr>
            <a:t>ประเมินความสามารถของสมาชิกในครอบครัวในการดูแลผู้ป่วย</a:t>
          </a:r>
          <a:endParaRPr lang="en-US" sz="28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1726883" y="4484850"/>
        <a:ext cx="2725878" cy="1116502"/>
      </dsp:txXfrm>
    </dsp:sp>
    <dsp:sp modelId="{08C45441-0139-4576-A0DA-4B14A1205153}">
      <dsp:nvSpPr>
        <dsp:cNvPr id="0" name=""/>
        <dsp:cNvSpPr/>
      </dsp:nvSpPr>
      <dsp:spPr>
        <a:xfrm>
          <a:off x="4182693" y="2711"/>
          <a:ext cx="2371948" cy="1185974"/>
        </a:xfrm>
        <a:prstGeom prst="roundRect">
          <a:avLst>
            <a:gd name="adj" fmla="val 10000"/>
          </a:avLst>
        </a:prstGeom>
        <a:solidFill>
          <a:srgbClr val="FFFF66"/>
        </a:solidFill>
        <a:ln>
          <a:noFill/>
        </a:ln>
        <a:effectLst>
          <a:glow rad="63500">
            <a:schemeClr val="accent2">
              <a:hueOff val="4681519"/>
              <a:satOff val="-5839"/>
              <a:lumOff val="1373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4.</a:t>
          </a:r>
          <a:r>
            <a:rPr lang="th-TH" sz="2800" b="1" kern="12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เยี่ยมบ้านเพื่อติดตามผู้ป่วยหลังออกจากโรงพยาบาล </a:t>
          </a:r>
          <a:endParaRPr lang="th-TH" sz="2800" b="1" kern="1200" dirty="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4217429" y="37447"/>
        <a:ext cx="2302476" cy="1116502"/>
      </dsp:txXfrm>
    </dsp:sp>
    <dsp:sp modelId="{95966779-4137-4F6B-BD6D-A9855665ACB4}">
      <dsp:nvSpPr>
        <dsp:cNvPr id="0" name=""/>
        <dsp:cNvSpPr/>
      </dsp:nvSpPr>
      <dsp:spPr>
        <a:xfrm>
          <a:off x="4419888" y="1188685"/>
          <a:ext cx="237194" cy="889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9480"/>
              </a:lnTo>
              <a:lnTo>
                <a:pt x="237194" y="88948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ACECFC-C1CC-432C-B1BE-EA69A07B4B20}">
      <dsp:nvSpPr>
        <dsp:cNvPr id="0" name=""/>
        <dsp:cNvSpPr/>
      </dsp:nvSpPr>
      <dsp:spPr>
        <a:xfrm>
          <a:off x="4657083" y="1485179"/>
          <a:ext cx="1897558" cy="11859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TH SarabunPSK" pitchFamily="34" charset="-34"/>
              <a:cs typeface="TH SarabunPSK" pitchFamily="34" charset="-34"/>
            </a:rPr>
            <a:t>ผู้ป่วยหลังการผ่าตัด </a:t>
          </a:r>
          <a:endParaRPr lang="th-TH" sz="28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4691819" y="1519915"/>
        <a:ext cx="1828086" cy="1116502"/>
      </dsp:txXfrm>
    </dsp:sp>
    <dsp:sp modelId="{FC320817-0C89-4CEF-8555-F245B52CFDCC}">
      <dsp:nvSpPr>
        <dsp:cNvPr id="0" name=""/>
        <dsp:cNvSpPr/>
      </dsp:nvSpPr>
      <dsp:spPr>
        <a:xfrm>
          <a:off x="4419888" y="1188685"/>
          <a:ext cx="237194" cy="23719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1948"/>
              </a:lnTo>
              <a:lnTo>
                <a:pt x="237194" y="2371948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9D899A-9B0E-43B6-BC1B-B0C1CCD348E0}">
      <dsp:nvSpPr>
        <dsp:cNvPr id="0" name=""/>
        <dsp:cNvSpPr/>
      </dsp:nvSpPr>
      <dsp:spPr>
        <a:xfrm>
          <a:off x="4657083" y="2967646"/>
          <a:ext cx="1897558" cy="11859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TH SarabunPSK" pitchFamily="34" charset="-34"/>
              <a:cs typeface="TH SarabunPSK" pitchFamily="34" charset="-34"/>
            </a:rPr>
            <a:t>ผู้ป่วยหลังการคลอดบุตร</a:t>
          </a:r>
          <a:endParaRPr lang="th-TH" sz="28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4691819" y="3002382"/>
        <a:ext cx="1828086" cy="11165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90C0F-FF4C-4A8F-A1BB-56F639EA3E39}">
      <dsp:nvSpPr>
        <dsp:cNvPr id="0" name=""/>
        <dsp:cNvSpPr/>
      </dsp:nvSpPr>
      <dsp:spPr>
        <a:xfrm>
          <a:off x="2625949" y="147605"/>
          <a:ext cx="3053901" cy="3053901"/>
        </a:xfrm>
        <a:prstGeom prst="ellipse">
          <a:avLst/>
        </a:prstGeom>
        <a:solidFill>
          <a:srgbClr val="002060"/>
        </a:solidFill>
        <a:ln>
          <a:noFill/>
        </a:ln>
        <a:effectLst>
          <a:glow rad="63500">
            <a:schemeClr val="accent3">
              <a:alpha val="5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600" b="1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600" b="1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1.  ครอบครัวที่มีภาวะสุขภาพดี </a:t>
          </a:r>
          <a:endParaRPr lang="en-US" sz="3600" b="0" kern="120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66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h-TH" sz="3600" kern="120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h-TH" sz="3600" kern="1200"/>
        </a:p>
      </dsp:txBody>
      <dsp:txXfrm>
        <a:off x="3033136" y="682037"/>
        <a:ext cx="2239527" cy="1374255"/>
      </dsp:txXfrm>
    </dsp:sp>
    <dsp:sp modelId="{9115094B-22D3-4436-AA7F-24F3F1AE2DCF}">
      <dsp:nvSpPr>
        <dsp:cNvPr id="0" name=""/>
        <dsp:cNvSpPr/>
      </dsp:nvSpPr>
      <dsp:spPr>
        <a:xfrm>
          <a:off x="3727898" y="2056293"/>
          <a:ext cx="3053901" cy="3053901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5625132"/>
                <a:satOff val="-8440"/>
                <a:lumOff val="-1373"/>
                <a:alphaOff val="0"/>
                <a:tint val="48000"/>
                <a:satMod val="138000"/>
              </a:schemeClr>
            </a:gs>
            <a:gs pos="25000">
              <a:schemeClr val="accent3">
                <a:alpha val="50000"/>
                <a:hueOff val="5625132"/>
                <a:satOff val="-8440"/>
                <a:lumOff val="-1373"/>
                <a:alphaOff val="0"/>
                <a:tint val="85000"/>
              </a:schemeClr>
            </a:gs>
            <a:gs pos="40000">
              <a:schemeClr val="accent3">
                <a:alpha val="50000"/>
                <a:hueOff val="5625132"/>
                <a:satOff val="-8440"/>
                <a:lumOff val="-1373"/>
                <a:alphaOff val="0"/>
                <a:tint val="92000"/>
              </a:schemeClr>
            </a:gs>
            <a:gs pos="50000">
              <a:schemeClr val="accent3">
                <a:alpha val="50000"/>
                <a:hueOff val="5625132"/>
                <a:satOff val="-8440"/>
                <a:lumOff val="-1373"/>
                <a:alphaOff val="0"/>
                <a:tint val="93000"/>
              </a:schemeClr>
            </a:gs>
            <a:gs pos="60000">
              <a:schemeClr val="accent3">
                <a:alpha val="50000"/>
                <a:hueOff val="5625132"/>
                <a:satOff val="-8440"/>
                <a:lumOff val="-1373"/>
                <a:alphaOff val="0"/>
                <a:tint val="92000"/>
              </a:schemeClr>
            </a:gs>
            <a:gs pos="75000">
              <a:schemeClr val="accent3">
                <a:alpha val="50000"/>
                <a:hueOff val="5625132"/>
                <a:satOff val="-8440"/>
                <a:lumOff val="-1373"/>
                <a:alphaOff val="0"/>
                <a:tint val="83000"/>
                <a:satMod val="108000"/>
              </a:schemeClr>
            </a:gs>
            <a:gs pos="100000">
              <a:schemeClr val="accent3">
                <a:alpha val="50000"/>
                <a:hueOff val="5625132"/>
                <a:satOff val="-8440"/>
                <a:lumOff val="-1373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3">
              <a:alpha val="50000"/>
              <a:hueOff val="5625132"/>
              <a:satOff val="-8440"/>
              <a:lumOff val="-1373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h-TH" sz="3600" b="1" kern="1200" dirty="0" smtClean="0"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3600" b="1" kern="12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3. ครอบครัวที่มีปัญหาภาวะสุขภาพ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 dirty="0"/>
        </a:p>
      </dsp:txBody>
      <dsp:txXfrm>
        <a:off x="4661883" y="2845218"/>
        <a:ext cx="1832340" cy="1679645"/>
      </dsp:txXfrm>
    </dsp:sp>
    <dsp:sp modelId="{8320A7DC-5E79-4883-AFC5-90CA7EFAC1F2}">
      <dsp:nvSpPr>
        <dsp:cNvPr id="0" name=""/>
        <dsp:cNvSpPr/>
      </dsp:nvSpPr>
      <dsp:spPr>
        <a:xfrm>
          <a:off x="1523999" y="2056293"/>
          <a:ext cx="3053901" cy="3053901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1250264"/>
                <a:satOff val="-16880"/>
                <a:lumOff val="-2745"/>
                <a:alphaOff val="0"/>
                <a:tint val="48000"/>
                <a:satMod val="138000"/>
              </a:schemeClr>
            </a:gs>
            <a:gs pos="25000">
              <a:schemeClr val="accent3">
                <a:alpha val="50000"/>
                <a:hueOff val="11250264"/>
                <a:satOff val="-16880"/>
                <a:lumOff val="-2745"/>
                <a:alphaOff val="0"/>
                <a:tint val="85000"/>
              </a:schemeClr>
            </a:gs>
            <a:gs pos="40000">
              <a:schemeClr val="accent3">
                <a:alpha val="50000"/>
                <a:hueOff val="11250264"/>
                <a:satOff val="-16880"/>
                <a:lumOff val="-2745"/>
                <a:alphaOff val="0"/>
                <a:tint val="92000"/>
              </a:schemeClr>
            </a:gs>
            <a:gs pos="50000">
              <a:schemeClr val="accent3">
                <a:alpha val="50000"/>
                <a:hueOff val="11250264"/>
                <a:satOff val="-16880"/>
                <a:lumOff val="-2745"/>
                <a:alphaOff val="0"/>
                <a:tint val="93000"/>
              </a:schemeClr>
            </a:gs>
            <a:gs pos="60000">
              <a:schemeClr val="accent3">
                <a:alpha val="50000"/>
                <a:hueOff val="11250264"/>
                <a:satOff val="-16880"/>
                <a:lumOff val="-2745"/>
                <a:alphaOff val="0"/>
                <a:tint val="92000"/>
              </a:schemeClr>
            </a:gs>
            <a:gs pos="75000">
              <a:schemeClr val="accent3">
                <a:alpha val="50000"/>
                <a:hueOff val="11250264"/>
                <a:satOff val="-16880"/>
                <a:lumOff val="-2745"/>
                <a:alphaOff val="0"/>
                <a:tint val="83000"/>
                <a:satMod val="108000"/>
              </a:schemeClr>
            </a:gs>
            <a:gs pos="100000">
              <a:schemeClr val="accent3">
                <a:alpha val="50000"/>
                <a:hueOff val="11250264"/>
                <a:satOff val="-16880"/>
                <a:lumOff val="-2745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3">
              <a:alpha val="50000"/>
              <a:hueOff val="11250264"/>
              <a:satOff val="-16880"/>
              <a:lumOff val="-2745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h-TH" sz="36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3600" b="1" kern="1200" dirty="0" smtClean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rPr>
            <a:t>2. ครอบครัวที่มีภาวะ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3600" b="1" kern="1200" dirty="0" smtClean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rPr>
            <a:t>สุขภาพเสี่ยง</a:t>
          </a:r>
          <a:endParaRPr lang="en-US" sz="3600" b="1" kern="1200" dirty="0" smtClean="0">
            <a:solidFill>
              <a:srgbClr val="FFFF00"/>
            </a:solidFill>
            <a:latin typeface="TH SarabunPSK" pitchFamily="34" charset="-34"/>
            <a:cs typeface="TH SarabunPSK" pitchFamily="34" charset="-34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500" kern="1200" dirty="0"/>
        </a:p>
      </dsp:txBody>
      <dsp:txXfrm>
        <a:off x="1811575" y="2845218"/>
        <a:ext cx="1832340" cy="167964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6AF21-7BF8-41FF-86C1-2E439F2F29CE}">
      <dsp:nvSpPr>
        <dsp:cNvPr id="0" name=""/>
        <dsp:cNvSpPr/>
      </dsp:nvSpPr>
      <dsp:spPr>
        <a:xfrm rot="16200000">
          <a:off x="-1395902" y="1397283"/>
          <a:ext cx="5791200" cy="2996633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3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1. </a:t>
          </a:r>
          <a:r>
            <a:rPr lang="th-TH" sz="3200" b="1" kern="12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ขั้นตอนก่อนเยี่ยม</a:t>
          </a:r>
          <a:endParaRPr lang="th-TH" sz="3200" kern="1200" dirty="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การประชุมทีมสุขภาพ</a:t>
          </a:r>
          <a:endParaRPr lang="th-TH" sz="2800" b="1" kern="1200" dirty="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กำหนดวัตถุประสงค์ในการเยี่ยม</a:t>
          </a:r>
          <a:endParaRPr lang="th-TH" sz="2800" b="1" kern="1200" dirty="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ทบทวนประวัติข้อมูลผู้ป่วย เตรียมอุปกรณ์ที่จำเป็น นัดหมายผู้ป่วย ผู้ดูแลผู้ป่วย และสมาชิกในครอบครัว </a:t>
          </a:r>
          <a:endParaRPr lang="th-TH" sz="2800" b="1" kern="1200" dirty="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dsp:txBody>
      <dsp:txXfrm rot="5400000">
        <a:off x="1381" y="1158240"/>
        <a:ext cx="2996633" cy="3474720"/>
      </dsp:txXfrm>
    </dsp:sp>
    <dsp:sp modelId="{620A370F-72C5-4B7C-87CB-81FDD438C1B8}">
      <dsp:nvSpPr>
        <dsp:cNvPr id="0" name=""/>
        <dsp:cNvSpPr/>
      </dsp:nvSpPr>
      <dsp:spPr>
        <a:xfrm rot="16200000">
          <a:off x="1792252" y="1390271"/>
          <a:ext cx="5791200" cy="3010656"/>
        </a:xfrm>
        <a:prstGeom prst="flowChartManualOperation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48000"/>
                <a:satMod val="138000"/>
              </a:schemeClr>
            </a:gs>
            <a:gs pos="25000">
              <a:schemeClr val="accent3">
                <a:hueOff val="5625132"/>
                <a:satOff val="-8440"/>
                <a:lumOff val="-1373"/>
                <a:alphaOff val="0"/>
                <a:tint val="85000"/>
              </a:schemeClr>
            </a:gs>
            <a:gs pos="40000">
              <a:schemeClr val="accent3">
                <a:hueOff val="5625132"/>
                <a:satOff val="-8440"/>
                <a:lumOff val="-1373"/>
                <a:alphaOff val="0"/>
                <a:tint val="92000"/>
              </a:schemeClr>
            </a:gs>
            <a:gs pos="50000">
              <a:schemeClr val="accent3">
                <a:hueOff val="5625132"/>
                <a:satOff val="-8440"/>
                <a:lumOff val="-1373"/>
                <a:alphaOff val="0"/>
                <a:tint val="93000"/>
              </a:schemeClr>
            </a:gs>
            <a:gs pos="60000">
              <a:schemeClr val="accent3">
                <a:hueOff val="5625132"/>
                <a:satOff val="-8440"/>
                <a:lumOff val="-1373"/>
                <a:alphaOff val="0"/>
                <a:tint val="92000"/>
              </a:schemeClr>
            </a:gs>
            <a:gs pos="75000">
              <a:schemeClr val="accent3">
                <a:hueOff val="5625132"/>
                <a:satOff val="-8440"/>
                <a:lumOff val="-1373"/>
                <a:alphaOff val="0"/>
                <a:tint val="83000"/>
                <a:satMod val="108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3">
              <a:hueOff val="5625132"/>
              <a:satOff val="-8440"/>
              <a:lumOff val="-1373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0500" bIns="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2. </a:t>
          </a:r>
          <a:r>
            <a:rPr lang="th-TH" sz="3000" b="1" kern="12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ขั้นตอนปฏิบัติใน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b="1" kern="12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   ระหว่างการเยี่ยมบ้าน</a:t>
          </a:r>
          <a:endParaRPr lang="th-TH" sz="3000" kern="1200" dirty="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สร้างสัมพันธภาพ แนะนำตนเอง</a:t>
          </a:r>
          <a:endParaRPr lang="th-TH" sz="2800" b="1" kern="1200" dirty="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ชี้แจงวัตถุประสงค์การเยี่ยม</a:t>
          </a:r>
          <a:endParaRPr lang="en-US" sz="2800" b="1" kern="1200" dirty="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ประเมินภาวะสุขภาพ ครอบครัว สิ่งแวดล้อม</a:t>
          </a:r>
          <a:endParaRPr lang="th-TH" sz="2800" b="1" kern="1200" dirty="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dsp:txBody>
      <dsp:txXfrm rot="5400000">
        <a:off x="3182524" y="1158239"/>
        <a:ext cx="3010656" cy="3474720"/>
      </dsp:txXfrm>
    </dsp:sp>
    <dsp:sp modelId="{C61D9340-3035-4C62-BF80-DD0A61D21372}">
      <dsp:nvSpPr>
        <dsp:cNvPr id="0" name=""/>
        <dsp:cNvSpPr/>
      </dsp:nvSpPr>
      <dsp:spPr>
        <a:xfrm rot="16200000">
          <a:off x="4712154" y="1665535"/>
          <a:ext cx="5791200" cy="2460128"/>
        </a:xfrm>
        <a:prstGeom prst="flowChartManualOperati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48000"/>
                <a:satMod val="138000"/>
              </a:schemeClr>
            </a:gs>
            <a:gs pos="25000">
              <a:schemeClr val="accent3">
                <a:hueOff val="11250264"/>
                <a:satOff val="-16880"/>
                <a:lumOff val="-2745"/>
                <a:alphaOff val="0"/>
                <a:tint val="85000"/>
              </a:schemeClr>
            </a:gs>
            <a:gs pos="40000">
              <a:schemeClr val="accent3">
                <a:hueOff val="11250264"/>
                <a:satOff val="-16880"/>
                <a:lumOff val="-2745"/>
                <a:alphaOff val="0"/>
                <a:tint val="92000"/>
              </a:schemeClr>
            </a:gs>
            <a:gs pos="50000">
              <a:schemeClr val="accent3">
                <a:hueOff val="11250264"/>
                <a:satOff val="-16880"/>
                <a:lumOff val="-2745"/>
                <a:alphaOff val="0"/>
                <a:tint val="93000"/>
              </a:schemeClr>
            </a:gs>
            <a:gs pos="60000">
              <a:schemeClr val="accent3">
                <a:hueOff val="11250264"/>
                <a:satOff val="-16880"/>
                <a:lumOff val="-2745"/>
                <a:alphaOff val="0"/>
                <a:tint val="92000"/>
              </a:schemeClr>
            </a:gs>
            <a:gs pos="75000">
              <a:schemeClr val="accent3">
                <a:hueOff val="11250264"/>
                <a:satOff val="-16880"/>
                <a:lumOff val="-2745"/>
                <a:alphaOff val="0"/>
                <a:tint val="83000"/>
                <a:satMod val="108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3">
              <a:hueOff val="11250264"/>
              <a:satOff val="-16880"/>
              <a:lumOff val="-2745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3. </a:t>
          </a:r>
          <a:r>
            <a:rPr lang="th-TH" sz="3000" b="1" kern="12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ขั้นตอนหลังการ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b="1" kern="12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   เยี่ยม</a:t>
          </a:r>
          <a:endParaRPr lang="th-TH" sz="3000" kern="1200" dirty="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สรุปและบันทึกการเยี่ยม</a:t>
          </a:r>
          <a:endParaRPr lang="th-TH" sz="2800" b="1" kern="1200" dirty="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ประชุมทีมสุขภาพเพื่อประเมินประสิทธิผลของการเยี่ยมบ้าน</a:t>
          </a:r>
          <a:endParaRPr lang="en-US" sz="2800" b="1" kern="1200" dirty="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วางแผนการเยี่ยมครั้งต่อไป</a:t>
          </a:r>
          <a:endParaRPr lang="en-US" sz="2800" b="1" kern="1200" dirty="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dsp:txBody>
      <dsp:txXfrm rot="5400000">
        <a:off x="6377690" y="1158239"/>
        <a:ext cx="2460128" cy="3474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latin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latin typeface="Angsana New" pitchFamily="18" charset="-34"/>
              </a:defRPr>
            </a:lvl1pPr>
          </a:lstStyle>
          <a:p>
            <a:pPr>
              <a:defRPr/>
            </a:pPr>
            <a:fld id="{499693BD-73B0-48EF-BFD4-880DE58BCE6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4630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6CC4C4F-D312-4108-B602-41EC1F0A523F}" type="datetimeFigureOut">
              <a:rPr lang="th-TH"/>
              <a:pPr>
                <a:defRPr/>
              </a:pPr>
              <a:t>24/01/59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h-TH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8715F17-C921-4C02-9ED8-344DBF8CCE1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6650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887076-94D5-42AE-B928-15C4EC766C30}" type="slidenum">
              <a:rPr lang="th-TH" smtClean="0"/>
              <a:pPr/>
              <a:t>12</a:t>
            </a:fld>
            <a:endParaRPr lang="th-T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89F61C-EC7B-4DAD-BDC7-4EC4BDCE1B0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D21D0-EBD2-4A11-9500-FF758C105D2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41EB8-1DF2-4569-A5C4-98065323E41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205EA-2CD7-4E2D-8315-65C74C83D5D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752AB-B585-4FD2-A69A-6572690F39B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FF2BE-B4FC-4E3B-9959-6E29133B1D5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9FD8A9-6895-412C-8A7D-1181A800A93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A60013-4E76-412B-96AE-C52C9F8C372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BE7C82-9564-44FE-B25D-F1869B17FC8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F5014-459E-45AD-9DC0-251AD577E21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0E0F37B-88E4-47A8-B2A8-DF5F98EA907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F7925-4CD8-4385-B69A-C2C575948B8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77107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761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77107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761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771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761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7FDD6E-8A63-435A-8DD5-DC258896D1F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47585CD-86AA-4DD6-A801-8A6D29910CF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84" r:id="rId1"/>
    <p:sldLayoutId id="2147484079" r:id="rId2"/>
    <p:sldLayoutId id="2147484085" r:id="rId3"/>
    <p:sldLayoutId id="2147484086" r:id="rId4"/>
    <p:sldLayoutId id="2147484087" r:id="rId5"/>
    <p:sldLayoutId id="2147484080" r:id="rId6"/>
    <p:sldLayoutId id="2147484088" r:id="rId7"/>
    <p:sldLayoutId id="2147484081" r:id="rId8"/>
    <p:sldLayoutId id="2147484089" r:id="rId9"/>
    <p:sldLayoutId id="2147484082" r:id="rId10"/>
    <p:sldLayoutId id="2147484083" r:id="rId11"/>
    <p:sldLayoutId id="2147484090" r:id="rId12"/>
    <p:sldLayoutId id="214748409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cs typeface="DilleniaUPC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cs typeface="DilleniaUPC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cs typeface="DilleniaUPC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cs typeface="DilleniaUPC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cs typeface="DilleniaUPC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cs typeface="DilleniaUPC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cs typeface="DilleniaUPC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cs typeface="DilleniaUPC" pitchFamily="18" charset="-34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th-TH" cap="none" dirty="0" smtClean="0">
                <a:solidFill>
                  <a:schemeClr val="tx1"/>
                </a:solidFill>
                <a:effectLst/>
              </a:rPr>
              <a:t>พันโทหญิง วัชรา</a:t>
            </a:r>
            <a:r>
              <a:rPr lang="th-TH" cap="none" dirty="0" err="1" smtClean="0">
                <a:solidFill>
                  <a:schemeClr val="tx1"/>
                </a:solidFill>
                <a:effectLst/>
              </a:rPr>
              <a:t>ภรณ์</a:t>
            </a:r>
            <a:r>
              <a:rPr lang="th-TH" cap="none" dirty="0" smtClean="0">
                <a:solidFill>
                  <a:schemeClr val="tx1"/>
                </a:solidFill>
                <a:effectLst/>
              </a:rPr>
              <a:t> เพ็ญ</a:t>
            </a:r>
            <a:r>
              <a:rPr lang="th-TH" cap="none" dirty="0" err="1" smtClean="0">
                <a:solidFill>
                  <a:schemeClr val="tx1"/>
                </a:solidFill>
                <a:effectLst/>
              </a:rPr>
              <a:t>ศิริ</a:t>
            </a:r>
            <a:endParaRPr lang="th-TH" cap="none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2" descr="fppmklogoกลม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96573"/>
            <a:ext cx="1600200" cy="1579827"/>
          </a:xfrm>
          <a:prstGeom prst="rect">
            <a:avLst/>
          </a:prstGeom>
          <a:noFill/>
        </p:spPr>
      </p:pic>
      <p:pic>
        <p:nvPicPr>
          <p:cNvPr id="5" name="Picture 2" descr="D:\น้อง\โลโก้วพม.36ปี+รพ.รร.6\logo เธฃเธ.เธฃเธฃ.6 เธฅเนเธฒเธชเธธเธ”+เธชเธกเธเธน.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57247"/>
            <a:ext cx="1295400" cy="1695353"/>
          </a:xfrm>
          <a:prstGeom prst="rect">
            <a:avLst/>
          </a:prstGeom>
          <a:noFill/>
        </p:spPr>
      </p:pic>
      <p:sp>
        <p:nvSpPr>
          <p:cNvPr id="6" name="Subtitle 2"/>
          <p:cNvSpPr txBox="1">
            <a:spLocks/>
          </p:cNvSpPr>
          <p:nvPr/>
        </p:nvSpPr>
        <p:spPr bwMode="auto">
          <a:xfrm>
            <a:off x="838200" y="1981200"/>
            <a:ext cx="7772400" cy="12954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100584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th-TH" sz="5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th-TH" sz="5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th-TH" sz="5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th-TH" sz="5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th-TH" sz="5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th-TH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th-TH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th-TH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การเยี่ยมบ้าน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(Home visit)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305800" cy="4114800"/>
          </a:xfrm>
        </p:spPr>
        <p:txBody>
          <a:bodyPr>
            <a:normAutofit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h-TH" sz="4000" b="1" dirty="0" smtClean="0">
                <a:solidFill>
                  <a:srgbClr val="FFFF66"/>
                </a:solidFill>
                <a:latin typeface="TH SarabunPSK" pitchFamily="34" charset="-34"/>
                <a:cs typeface="TH SarabunPSK" pitchFamily="34" charset="-34"/>
              </a:rPr>
              <a:t> ครอบครัว </a:t>
            </a:r>
            <a:r>
              <a:rPr lang="th-TH" sz="4000" b="1" dirty="0">
                <a:solidFill>
                  <a:srgbClr val="FFFF66"/>
                </a:solidFill>
                <a:latin typeface="TH SarabunPSK" pitchFamily="34" charset="-34"/>
                <a:cs typeface="TH SarabunPSK" pitchFamily="34" charset="-34"/>
              </a:rPr>
              <a:t>บิดา/มารดา ไม่ได้จดทะเบียนสมรส</a:t>
            </a:r>
          </a:p>
          <a:p>
            <a:pPr marL="448056" indent="-384048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h-TH" sz="4000" b="1" dirty="0">
                <a:solidFill>
                  <a:srgbClr val="FFFF66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en-US" sz="4000" b="1" dirty="0">
                <a:solidFill>
                  <a:srgbClr val="FFFF66"/>
                </a:solidFill>
                <a:latin typeface="TH SarabunPSK" pitchFamily="34" charset="-34"/>
                <a:cs typeface="TH SarabunPSK" pitchFamily="34" charset="-34"/>
              </a:rPr>
              <a:t>( Unmarried parents and child family )</a:t>
            </a:r>
            <a:endParaRPr lang="th-TH" sz="4000" b="1" dirty="0">
              <a:solidFill>
                <a:srgbClr val="FFFF66"/>
              </a:solidFill>
              <a:latin typeface="TH SarabunPSK" pitchFamily="34" charset="-34"/>
              <a:cs typeface="TH SarabunPSK" pitchFamily="34" charset="-34"/>
            </a:endParaRP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h-TH" sz="4000" b="1" dirty="0" smtClean="0">
                <a:solidFill>
                  <a:srgbClr val="FFFF66"/>
                </a:solidFill>
                <a:latin typeface="TH SarabunPSK" pitchFamily="34" charset="-34"/>
                <a:cs typeface="TH SarabunPSK" pitchFamily="34" charset="-34"/>
              </a:rPr>
              <a:t> คู่รัก</a:t>
            </a:r>
            <a:r>
              <a:rPr lang="th-TH" sz="4000" b="1" dirty="0">
                <a:solidFill>
                  <a:srgbClr val="FFFF66"/>
                </a:solidFill>
                <a:latin typeface="TH SarabunPSK" pitchFamily="34" charset="-34"/>
                <a:cs typeface="TH SarabunPSK" pitchFamily="34" charset="-34"/>
              </a:rPr>
              <a:t>ร่วมเพศ ( Homosexual union )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h-TH" sz="4000" b="1" dirty="0" smtClean="0">
                <a:solidFill>
                  <a:srgbClr val="FFFF66"/>
                </a:solidFill>
                <a:latin typeface="TH SarabunPSK" pitchFamily="34" charset="-34"/>
                <a:cs typeface="TH SarabunPSK" pitchFamily="34" charset="-34"/>
              </a:rPr>
              <a:t> ครอบครัว</a:t>
            </a:r>
            <a:r>
              <a:rPr lang="th-TH" sz="4000" b="1" dirty="0">
                <a:solidFill>
                  <a:srgbClr val="FFFF66"/>
                </a:solidFill>
                <a:latin typeface="TH SarabunPSK" pitchFamily="34" charset="-34"/>
                <a:cs typeface="TH SarabunPSK" pitchFamily="34" charset="-34"/>
              </a:rPr>
              <a:t>ที่ไม่มีที่อยู่อาศัย (</a:t>
            </a:r>
            <a:r>
              <a:rPr lang="en-US" sz="4000" b="1" dirty="0">
                <a:solidFill>
                  <a:srgbClr val="FFFF66"/>
                </a:solidFill>
                <a:latin typeface="TH SarabunPSK" pitchFamily="34" charset="-34"/>
                <a:cs typeface="TH SarabunPSK" pitchFamily="34" charset="-34"/>
              </a:rPr>
              <a:t>Homeless family</a:t>
            </a:r>
            <a:r>
              <a:rPr lang="th-TH" sz="4000" b="1" dirty="0">
                <a:solidFill>
                  <a:srgbClr val="FFFF66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th-TH" sz="4000" b="1" dirty="0">
              <a:solidFill>
                <a:srgbClr val="FFFF66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609600" y="228600"/>
            <a:ext cx="6934200" cy="1447800"/>
          </a:xfrm>
          <a:prstGeom prst="rect">
            <a:avLst/>
          </a:prstGeom>
        </p:spPr>
        <p:txBody>
          <a:bodyPr wrap="none" fromWordArt="1">
            <a:prstTxWarp prst="textStop">
              <a:avLst/>
            </a:prstTxWarp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th-TH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rowallia New"/>
                <a:cs typeface="Browallia New"/>
              </a:rPr>
              <a:t>รูปแบบครอบครัวที่ต่างไปจากเดิม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57200" y="533400"/>
          <a:ext cx="84582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228600"/>
            <a:ext cx="3821880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การประเมินครอบครัว</a:t>
            </a:r>
            <a:endParaRPr lang="th-TH" sz="4800" dirty="0"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endParaRPr lang="th-TH" dirty="0"/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5867400" y="914400"/>
            <a:ext cx="326082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Wingdings" pitchFamily="2" charset="2"/>
              <a:buChar char="v"/>
            </a:pPr>
            <a:r>
              <a:rPr lang="th-TH" sz="2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องค์ประกอบของครอบครัว  เพศ </a:t>
            </a:r>
            <a:endParaRPr lang="th-TH" sz="2000" b="1" dirty="0" smtClean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0" hangingPunct="0"/>
            <a:r>
              <a:rPr lang="th-TH" sz="2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อายุ  </a:t>
            </a:r>
            <a:r>
              <a:rPr lang="th-TH" sz="2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สัญชาติ   เชื้อชาติ  </a:t>
            </a:r>
            <a:r>
              <a:rPr lang="th-TH" sz="2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ฐานะ</a:t>
            </a:r>
            <a:r>
              <a:rPr lang="th-TH" sz="2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ทางสังคม  </a:t>
            </a:r>
            <a:endParaRPr lang="th-TH" sz="2000" b="1" dirty="0" smtClean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0" hangingPunct="0"/>
            <a:r>
              <a:rPr lang="th-TH" sz="2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ศาสนา   ขอบเขตระหว่างสมาชิก </a:t>
            </a:r>
          </a:p>
          <a:p>
            <a:pPr eaLnBrk="0" hangingPunct="0"/>
            <a:r>
              <a:rPr lang="th-TH" sz="2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    บทบาทลำดับอำนาจ </a:t>
            </a:r>
            <a:endParaRPr lang="th-TH" sz="2000" b="1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304800" y="2590800"/>
            <a:ext cx="1981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Char char="v"/>
            </a:pPr>
            <a:r>
              <a:rPr lang="th-TH" sz="2000" b="1" dirty="0">
                <a:solidFill>
                  <a:srgbClr val="FFFF66"/>
                </a:solidFill>
                <a:latin typeface="TH SarabunPSK" pitchFamily="34" charset="-34"/>
                <a:cs typeface="TH SarabunPSK" pitchFamily="34" charset="-34"/>
              </a:rPr>
              <a:t>ดูระยะพัฒนาการของครอบครัว  หน้าที่ และความรู้สึกผูกพัน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0" y="5226784"/>
            <a:ext cx="475963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ทักษะการแก้ปัญหา  การดำเนินกิจกรรมประจำวัน 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บทบาท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หน้าที่และความร่วมมือกัน  การแสดงออกทางอารมณ์ 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การ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สื่อสาร  ความเชื่อ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ค่านิยมความสัมพันธ์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และการช่วยเหลือ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กัน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ของ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สมาชิก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ควบคุมพฤติกรรม</a:t>
            </a:r>
            <a:endParaRPr lang="th-TH" sz="2000" b="1" dirty="0">
              <a:solidFill>
                <a:srgbClr val="FFFF66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152400" y="0"/>
            <a:ext cx="5334000" cy="1828800"/>
          </a:xfrm>
          <a:prstGeom prst="cloud">
            <a:avLst/>
          </a:prstGeom>
          <a:solidFill>
            <a:srgbClr val="002060"/>
          </a:solidFill>
          <a:ln>
            <a:solidFill>
              <a:schemeClr val="tx1"/>
            </a:solidFill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685800"/>
          <a:ext cx="86868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1524000" y="7620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304800" y="228600"/>
            <a:ext cx="42846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การ</a:t>
            </a:r>
            <a:r>
              <a:rPr lang="th-TH" sz="36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บริการดูแลสุขภาพ</a:t>
            </a:r>
            <a:r>
              <a:rPr lang="th-TH" sz="36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ผู้ป่วย</a:t>
            </a:r>
          </a:p>
          <a:p>
            <a:pPr algn="ctr">
              <a:defRPr/>
            </a:pPr>
            <a:r>
              <a:rPr lang="th-TH" sz="36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 ที่บ้าน (</a:t>
            </a:r>
            <a:r>
              <a:rPr lang="en-US" sz="36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Home care )</a:t>
            </a:r>
            <a:endParaRPr lang="th-TH" sz="3600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066800"/>
            <a:ext cx="8622873" cy="55707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44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การเยี่ยมบ้าน (</a:t>
            </a:r>
            <a:r>
              <a:rPr lang="en-US" sz="44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home visit</a:t>
            </a:r>
            <a:r>
              <a:rPr lang="th-TH" sz="44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>
              <a:defRPr/>
            </a:pPr>
            <a:endParaRPr lang="en-US" sz="3600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th-TH" sz="3600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4000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หมายถึง รูปแบบการบริการที่เป็นส่วนหนึ่งของการ</a:t>
            </a:r>
            <a:r>
              <a:rPr lang="th-TH" sz="4000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บริการ</a:t>
            </a:r>
          </a:p>
          <a:p>
            <a:pPr>
              <a:defRPr/>
            </a:pPr>
            <a:r>
              <a:rPr lang="th-TH" sz="4000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ดูแลสุขภาพที่</a:t>
            </a:r>
            <a:r>
              <a:rPr lang="th-TH" sz="4000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บ้านโดยแพทย์จะออกไปเยี่ยมผู้ป่วยและ</a:t>
            </a:r>
            <a:r>
              <a:rPr lang="th-TH" sz="4000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ครอบครัว</a:t>
            </a:r>
          </a:p>
          <a:p>
            <a:pPr>
              <a:defRPr/>
            </a:pPr>
            <a:r>
              <a:rPr lang="th-TH" sz="4000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ที่บ้าน การ</a:t>
            </a:r>
            <a:r>
              <a:rPr lang="th-TH" sz="4000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ไป</a:t>
            </a:r>
            <a:r>
              <a:rPr lang="th-TH" sz="4000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เยี่ยมครั้ง</a:t>
            </a:r>
            <a:r>
              <a:rPr lang="th-TH" sz="4000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แรก </a:t>
            </a:r>
            <a:r>
              <a:rPr lang="th-TH" sz="4000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เพื่อ</a:t>
            </a:r>
            <a:r>
              <a:rPr lang="th-TH" sz="4000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ประเมินสภาพความ</a:t>
            </a:r>
            <a:r>
              <a:rPr lang="th-TH" sz="4000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เจ็บป่วย</a:t>
            </a:r>
          </a:p>
          <a:p>
            <a:pPr>
              <a:defRPr/>
            </a:pPr>
            <a:r>
              <a:rPr lang="th-TH" sz="4000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ของ</a:t>
            </a:r>
            <a:r>
              <a:rPr lang="th-TH" sz="4000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ผู้ป่วยและ</a:t>
            </a:r>
            <a:r>
              <a:rPr lang="th-TH" sz="4000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ครอบครัวหลัง</a:t>
            </a:r>
            <a:r>
              <a:rPr lang="th-TH" sz="4000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จากนั้นอาจจะกลับไปเป็น</a:t>
            </a:r>
            <a:r>
              <a:rPr lang="th-TH" sz="4000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ระยะๆ</a:t>
            </a:r>
          </a:p>
          <a:p>
            <a:pPr>
              <a:defRPr/>
            </a:pPr>
            <a:r>
              <a:rPr lang="th-TH" sz="4000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เมื่อ</a:t>
            </a:r>
            <a:r>
              <a:rPr lang="th-TH" sz="4000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ผู้ป่วยหรือทีม</a:t>
            </a:r>
            <a:r>
              <a:rPr lang="th-TH" sz="4000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ต้องการ </a:t>
            </a:r>
            <a:r>
              <a:rPr lang="th-TH" sz="4000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ถ้าจะให้สมบูรณ์</a:t>
            </a:r>
            <a:r>
              <a:rPr lang="th-TH" sz="4000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แบบแพทย์อาจจะ</a:t>
            </a:r>
          </a:p>
          <a:p>
            <a:pPr>
              <a:defRPr/>
            </a:pPr>
            <a:r>
              <a:rPr lang="th-TH" sz="4000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นำ</a:t>
            </a:r>
            <a:r>
              <a:rPr lang="th-TH" sz="4000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ทีมออกเยี่ยมบ้านทุกครั้งก็ได้</a:t>
            </a:r>
            <a:endParaRPr lang="en-US" sz="4000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endParaRPr lang="th-TH" sz="3600" dirty="0">
              <a:solidFill>
                <a:srgbClr val="FFFF0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rgbClr val="0070C0"/>
          </a:solidFill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Home </a:t>
            </a:r>
            <a:r>
              <a:rPr lang="en-US" sz="44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health care</a:t>
            </a:r>
            <a:endParaRPr lang="th-TH" sz="4400" b="1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458200" cy="5181600"/>
          </a:xfrm>
        </p:spPr>
        <p:txBody>
          <a:bodyPr>
            <a:noAutofit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การดูแลสุขภาพที่จัดให้แก่ผู้ป่วยและครอบครัวที่มีปัญหาสุขภาพที่บ้าน ประกอบด้วย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th-TH" sz="32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กิจกรรมการรักษาโรคเบื้องต้น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th-TH" sz="32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การพยาบาลที่บ้าน </a:t>
            </a:r>
            <a:r>
              <a:rPr lang="en-US" sz="32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(Home nursing) </a:t>
            </a:r>
            <a:endParaRPr lang="th-TH" sz="3200" b="1" dirty="0" smtClean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th-TH" sz="32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การส่งเสริมสุขภาพ การป้องกันโรค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th-TH" sz="32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การฟื้นฟูสภาพ 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th-TH" sz="32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การดูแลภาวะเจ็บป่วยระยะสุดท้าย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th-TH" sz="32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โดยช่วยเหลือสนับสนุนให้ผู้ป่วยและครอบครัวมีส่วนร่วมในการวางแผนการดูแลสุขภาพตามความต้องการ และสามารถดูแลตนเองเพื่อคุณภาพชีวิตที่ดี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sz="quarter"/>
          </p:nvPr>
        </p:nvSpPr>
        <p:spPr>
          <a:gradFill rotWithShape="1">
            <a:gsLst>
              <a:gs pos="0">
                <a:srgbClr val="E8AAF4"/>
              </a:gs>
              <a:gs pos="100000">
                <a:srgbClr val="E8AAF4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 algn="ctr">
              <a:defRPr/>
            </a:pPr>
            <a:r>
              <a:rPr lang="en-US" sz="4400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Home </a:t>
            </a:r>
            <a:r>
              <a:rPr lang="en-US" sz="4400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health care</a:t>
            </a:r>
            <a:endParaRPr lang="th-TH" sz="4400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8435" name="Picture 3" descr="DSCF023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19175" y="1600200"/>
            <a:ext cx="2914650" cy="2185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DSCF023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10175" y="1600200"/>
            <a:ext cx="2914650" cy="2185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7" name="Picture 6" descr="DSCF023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08588" y="3938588"/>
            <a:ext cx="2916237" cy="2187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8" descr="DSCF035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017588" y="3938588"/>
            <a:ext cx="2916237" cy="2187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In-Home care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Physician house call</a:t>
            </a:r>
          </a:p>
          <a:p>
            <a:r>
              <a:rPr lang="en-US" sz="4000" dirty="0" smtClean="0"/>
              <a:t>Home heath care</a:t>
            </a:r>
          </a:p>
          <a:p>
            <a:r>
              <a:rPr lang="en-US" sz="4000" dirty="0" smtClean="0"/>
              <a:t>Hospice </a:t>
            </a: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607271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9309875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44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วัตถุประสงค์การเยี่ยมบ้าน</a:t>
            </a:r>
          </a:p>
          <a:p>
            <a:pPr>
              <a:defRPr/>
            </a:pPr>
            <a:endParaRPr lang="th-TH" sz="3600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เพื่อให้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ผู้ป่วยและญาติมีความมั่นใจ และสามารถพึ่งตนเองได้</a:t>
            </a:r>
          </a:p>
          <a:p>
            <a:pPr>
              <a:defRPr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ใน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การดูแลสุขภาพที่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บ้าน</a:t>
            </a:r>
          </a:p>
          <a:p>
            <a:pPr>
              <a:defRPr/>
            </a:pPr>
            <a:endParaRPr lang="en-US" sz="3600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36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เพื่อให้ญาติรู้วิธีในการอยู่ร่วมกับผู้ป่วยที่บ้านและร่วมดูแลรักษา</a:t>
            </a:r>
            <a:r>
              <a:rPr lang="th-TH" sz="36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ผู้ป่วย</a:t>
            </a:r>
          </a:p>
          <a:p>
            <a:pPr>
              <a:defRPr/>
            </a:pPr>
            <a:endParaRPr lang="en-US" sz="3600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เพื่อให้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แพทย์สามารถประเมินทั้งโรค (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Disease) 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และ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ความเจ็บป่วย (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Illness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ที่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แท้จริงของผู้ป่วย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ญาติได้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อย่าง  </a:t>
            </a:r>
          </a:p>
          <a:p>
            <a:pPr>
              <a:defRPr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ถูกต้อง ครอบคลุม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endParaRPr lang="th-TH" sz="3600" dirty="0">
              <a:solidFill>
                <a:srgbClr val="FFFF0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686800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4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วัตถุประสงค์การเยี่ยมบ้าน</a:t>
            </a:r>
          </a:p>
          <a:p>
            <a:pPr>
              <a:defRPr/>
            </a:pPr>
            <a:endParaRPr lang="en-US" sz="3600" b="1" dirty="0" smtClean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4.</a:t>
            </a:r>
            <a:r>
              <a:rPr lang="th-TH" sz="36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เพื่อให้</a:t>
            </a:r>
            <a:r>
              <a:rPr lang="th-TH" sz="36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แพทย์ทำความรู้จักและสร้างสัมพันธภาพอันดี</a:t>
            </a:r>
          </a:p>
          <a:p>
            <a:pPr>
              <a:defRPr/>
            </a:pPr>
            <a:r>
              <a:rPr lang="th-TH" sz="36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  กับ</a:t>
            </a:r>
            <a:r>
              <a:rPr lang="th-TH" sz="36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ผู้ป่วยและญาติระยะยาว </a:t>
            </a:r>
            <a:endParaRPr lang="th-TH" sz="3600" b="1" dirty="0" smtClean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endParaRPr lang="en-US" sz="3600" dirty="0"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เพื่อให้แพทย์สามารถประเมินภาวะความเสี่ยงต่างๆ ต่อสุขภาพ</a:t>
            </a:r>
          </a:p>
          <a:p>
            <a:pPr>
              <a:defRPr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ของ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ครอบครัวนั้นๆ และหาแนวทางที่จะลดความเสี่ยงต่างๆ เช่น </a:t>
            </a:r>
          </a:p>
          <a:p>
            <a:pPr>
              <a:defRPr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สามารถ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โน้มน้าวหรือแนะนำให้มีการเปลี่ยนพฤติกรรมที่เสี่ยง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ต่อ</a:t>
            </a:r>
          </a:p>
          <a:p>
            <a:pPr>
              <a:defRPr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ความเจ็บป่วยเมื่อ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ผู้ป่วยและญาติมีความศรัทธาต่อแพทย์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และ</a:t>
            </a:r>
          </a:p>
          <a:p>
            <a:pPr>
              <a:defRPr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ทีม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เยี่ยม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บ้าน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มานานพอ 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endParaRPr lang="th-TH" sz="36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85800" y="1219200"/>
          <a:ext cx="79248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0" y="152400"/>
            <a:ext cx="4267200" cy="914400"/>
          </a:xfrm>
          <a:prstGeom prst="roundRect">
            <a:avLst/>
          </a:prstGeom>
          <a:solidFill>
            <a:schemeClr val="tx2">
              <a:lumMod val="9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ประเภทของการเยี่ยมบ้าน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395" y="1143000"/>
            <a:ext cx="8906605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8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วัตถุประสงค์</a:t>
            </a:r>
          </a:p>
          <a:p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42900" indent="-342900">
              <a:buAutoNum type="arabicPeriod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เพื่อให้สามารถอธิบายความหมายของการดูแลผู้ป่วยที่บ้านได้</a:t>
            </a:r>
          </a:p>
          <a:p>
            <a:pPr marL="342900" indent="-342900">
              <a:buAutoNum type="arabicPeriod" startAt="2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เพื่อให้สามารถอธิบายแนวทางการเยี่ยมบ้านได้</a:t>
            </a:r>
          </a:p>
          <a:p>
            <a:pPr marL="742950" indent="-742950"/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3.  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เพื่อให้สามารถอธิบายการประเมินสภาพครอบครัวโดยใช้เครื่องมือ</a:t>
            </a:r>
          </a:p>
          <a:p>
            <a:pPr marL="742950" indent="-742950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INHOME-SSS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ได้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371600" y="990600"/>
          <a:ext cx="77724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0" y="152400"/>
            <a:ext cx="4267200" cy="914400"/>
          </a:xfrm>
          <a:prstGeom prst="roundRect">
            <a:avLst/>
          </a:prstGeom>
          <a:solidFill>
            <a:schemeClr val="tx2">
              <a:lumMod val="9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ประเภทของการเยี่ยมบ้าน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305800" cy="5509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แนวทางการเยี่ยม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บ้าน</a:t>
            </a:r>
          </a:p>
          <a:p>
            <a:pPr>
              <a:defRPr/>
            </a:pPr>
            <a:endParaRPr lang="en-US" sz="3600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th-TH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การ</a:t>
            </a:r>
            <a:r>
              <a:rPr lang="th-TH" sz="4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วางแผน (</a:t>
            </a:r>
            <a:r>
              <a:rPr lang="en-US" sz="4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Plan)</a:t>
            </a:r>
          </a:p>
          <a:p>
            <a:pPr marL="342900" indent="-342900">
              <a:buFontTx/>
              <a:buAutoNum type="arabicPeriod"/>
              <a:defRPr/>
            </a:pPr>
            <a:r>
              <a:rPr lang="th-TH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การ</a:t>
            </a:r>
            <a:r>
              <a:rPr lang="th-TH" sz="4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ให้การดูแลรักษาทางการแพทย์และการ</a:t>
            </a:r>
            <a:r>
              <a:rPr lang="th-TH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พยาบาล</a:t>
            </a:r>
          </a:p>
          <a:p>
            <a:pPr marL="342900" indent="-342900">
              <a:defRPr/>
            </a:pPr>
            <a:r>
              <a:rPr lang="th-TH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  (</a:t>
            </a:r>
            <a:r>
              <a:rPr lang="en-US" sz="4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Medical Management</a:t>
            </a:r>
            <a:r>
              <a:rPr lang="en-US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342900" indent="-342900">
              <a:defRPr/>
            </a:pPr>
            <a:r>
              <a:rPr lang="en-US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ประเมิน</a:t>
            </a:r>
            <a:r>
              <a:rPr lang="th-TH" sz="4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ความต้องการของผู้ป่วย </a:t>
            </a:r>
            <a:endParaRPr lang="th-TH" sz="4000" b="1" dirty="0" smtClean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342900" indent="-342900">
              <a:defRPr/>
            </a:pPr>
            <a:r>
              <a:rPr lang="th-TH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  (</a:t>
            </a:r>
            <a:r>
              <a:rPr lang="en-US" sz="4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Identification of patient’s needs) </a:t>
            </a:r>
            <a:endParaRPr lang="en-US" sz="4000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342900" indent="-342900">
              <a:buFontTx/>
              <a:buAutoNum type="arabicPeriod"/>
              <a:defRPr/>
            </a:pPr>
            <a:endParaRPr lang="en-US" sz="3600" dirty="0">
              <a:solidFill>
                <a:srgbClr val="FFFF00"/>
              </a:solidFill>
              <a:cs typeface="+mn-cs"/>
            </a:endParaRPr>
          </a:p>
          <a:p>
            <a:pPr>
              <a:defRPr/>
            </a:pPr>
            <a:endParaRPr lang="th-TH" sz="3600" dirty="0">
              <a:solidFill>
                <a:srgbClr val="FFFF0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0343" y="762000"/>
            <a:ext cx="794397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แนวทางการเยี่ยมบ้าน</a:t>
            </a:r>
          </a:p>
          <a:p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การให้การดูแลผู้ป่วยเป็นศูนย์กลางอย่างต่อเนื่อง </a:t>
            </a:r>
          </a:p>
          <a:p>
            <a:r>
              <a:rPr lang="th-TH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  (</a:t>
            </a:r>
            <a:r>
              <a:rPr lang="en-US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Continuing patient - center care) </a:t>
            </a:r>
            <a:endParaRPr lang="th-TH" sz="40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การมีส่วนร่วมของผู้ป่วยและครอบครัว</a:t>
            </a:r>
          </a:p>
          <a:p>
            <a:r>
              <a:rPr lang="th-TH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  (</a:t>
            </a:r>
            <a:r>
              <a:rPr lang="en-US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Participation and Family conference)</a:t>
            </a:r>
          </a:p>
          <a:p>
            <a:pPr>
              <a:defRPr/>
            </a:pPr>
            <a:r>
              <a:rPr lang="en-US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6. </a:t>
            </a:r>
            <a:r>
              <a:rPr lang="th-TH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การประเมินคุณภาพการดูแลรักษา </a:t>
            </a:r>
          </a:p>
          <a:p>
            <a:pPr>
              <a:defRPr/>
            </a:pPr>
            <a:r>
              <a:rPr lang="th-TH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  (</a:t>
            </a:r>
            <a:r>
              <a:rPr lang="en-US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Evaluation of quality of care)</a:t>
            </a:r>
            <a:endParaRPr lang="en-US" sz="4000" dirty="0" smtClean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0987" y="838200"/>
            <a:ext cx="8710613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แนวทางการเยี่ยมบ้าน</a:t>
            </a:r>
          </a:p>
          <a:p>
            <a:pPr>
              <a:defRPr/>
            </a:pPr>
            <a:endParaRPr lang="en-US" sz="4000" b="1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en-US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 7</a:t>
            </a:r>
            <a:r>
              <a:rPr lang="en-US" sz="4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4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การประเมินปัจจัยเสี่ยงและให้การสร้างเสริม</a:t>
            </a:r>
            <a:r>
              <a:rPr lang="th-TH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สุขภาพ</a:t>
            </a:r>
            <a:endParaRPr lang="th-TH" sz="4000" b="1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th-TH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    (</a:t>
            </a:r>
            <a:r>
              <a:rPr lang="en-US" sz="4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Risk evaluation and Health Promotion) </a:t>
            </a:r>
          </a:p>
          <a:p>
            <a:pPr>
              <a:defRPr/>
            </a:pPr>
            <a:r>
              <a:rPr lang="en-US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 8</a:t>
            </a:r>
            <a:r>
              <a:rPr lang="en-US" sz="4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4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การประเมินแผนการดูแล</a:t>
            </a:r>
            <a:r>
              <a:rPr lang="th-TH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รักษา</a:t>
            </a:r>
            <a:endParaRPr lang="th-TH" sz="4000" b="1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th-TH" sz="4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   (</a:t>
            </a:r>
            <a:r>
              <a:rPr lang="en-US" sz="4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Reassessment of care plan) </a:t>
            </a:r>
          </a:p>
          <a:p>
            <a:pPr>
              <a:defRPr/>
            </a:pPr>
            <a:r>
              <a:rPr lang="en-US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 9</a:t>
            </a:r>
            <a:r>
              <a:rPr lang="en-US" sz="4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4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การทำงานเป็นทีม (</a:t>
            </a:r>
            <a:r>
              <a:rPr lang="en-US" sz="4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Team work)</a:t>
            </a:r>
            <a:endParaRPr lang="en-US" sz="4000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endParaRPr lang="en-US" sz="3600" b="1" dirty="0">
              <a:solidFill>
                <a:srgbClr val="FFFF00"/>
              </a:solidFill>
              <a:cs typeface="+mn-cs"/>
            </a:endParaRPr>
          </a:p>
          <a:p>
            <a:pPr>
              <a:defRPr/>
            </a:pPr>
            <a:endParaRPr lang="en-US" sz="3600" dirty="0">
              <a:solidFill>
                <a:srgbClr val="FFFF00"/>
              </a:solidFill>
              <a:cs typeface="+mn-cs"/>
            </a:endParaRPr>
          </a:p>
          <a:p>
            <a:pPr>
              <a:defRPr/>
            </a:pPr>
            <a:endParaRPr lang="en-US" sz="3600" dirty="0">
              <a:solidFill>
                <a:srgbClr val="FFFF00"/>
              </a:solidFill>
              <a:cs typeface="+mn-cs"/>
            </a:endParaRPr>
          </a:p>
          <a:p>
            <a:pPr>
              <a:defRPr/>
            </a:pPr>
            <a:r>
              <a:rPr lang="th-TH" sz="3600" dirty="0" smtClean="0">
                <a:solidFill>
                  <a:srgbClr val="FFFF00"/>
                </a:solidFill>
                <a:cs typeface="+mn-cs"/>
              </a:rPr>
              <a:t> </a:t>
            </a:r>
            <a:endParaRPr lang="th-TH" sz="3600" dirty="0">
              <a:solidFill>
                <a:srgbClr val="FFFF0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Disciplinary teams</a:t>
            </a:r>
            <a:endParaRPr lang="th-TH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Multidisciplinary team</a:t>
            </a:r>
            <a:endParaRPr lang="en-US" sz="4400" dirty="0"/>
          </a:p>
          <a:p>
            <a:r>
              <a:rPr lang="en-US" sz="4400" dirty="0" smtClean="0"/>
              <a:t>Interdisciplinary team</a:t>
            </a:r>
          </a:p>
          <a:p>
            <a:r>
              <a:rPr lang="en-US" sz="4400" dirty="0" err="1" smtClean="0"/>
              <a:t>Transdisciplinary</a:t>
            </a:r>
            <a:r>
              <a:rPr lang="en-US" sz="4400" dirty="0" smtClean="0"/>
              <a:t> team</a:t>
            </a:r>
          </a:p>
          <a:p>
            <a:endParaRPr lang="en-US" sz="4400" dirty="0"/>
          </a:p>
          <a:p>
            <a:pPr marL="68263" indent="0" algn="r">
              <a:buNone/>
            </a:pPr>
            <a:r>
              <a:rPr lang="en-US" sz="2400" dirty="0" smtClean="0"/>
              <a:t>Choi BC ,Pak.AW </a:t>
            </a:r>
            <a:r>
              <a:rPr lang="en-US" sz="2400" dirty="0" err="1" smtClean="0"/>
              <a:t>Multidisciplinarity</a:t>
            </a:r>
            <a:r>
              <a:rPr lang="en-US" sz="2400" dirty="0" smtClean="0"/>
              <a:t> and</a:t>
            </a:r>
            <a:r>
              <a:rPr lang="en-US" sz="2400" dirty="0"/>
              <a:t> </a:t>
            </a:r>
            <a:r>
              <a:rPr lang="en-US" sz="2400" dirty="0" err="1" smtClean="0"/>
              <a:t>Transdisciplinarity</a:t>
            </a:r>
            <a:r>
              <a:rPr lang="en-US" sz="2400" dirty="0" smtClean="0"/>
              <a:t> in health research, service, education and policy.1.Definiyion,objectives and evidence of effectiveness. Clinical Invest Med. </a:t>
            </a:r>
            <a:r>
              <a:rPr lang="en-US" sz="2400" smtClean="0"/>
              <a:t>2006;29:351-364.  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32039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Nurses</a:t>
            </a:r>
          </a:p>
          <a:p>
            <a:r>
              <a:rPr lang="en-US" dirty="0" smtClean="0"/>
              <a:t>Pharmacists</a:t>
            </a:r>
          </a:p>
          <a:p>
            <a:r>
              <a:rPr lang="en-US" dirty="0" smtClean="0"/>
              <a:t>Dietitians</a:t>
            </a:r>
          </a:p>
          <a:p>
            <a:r>
              <a:rPr lang="en-US" dirty="0" smtClean="0"/>
              <a:t>Physical therapists</a:t>
            </a:r>
          </a:p>
          <a:p>
            <a:r>
              <a:rPr lang="en-US" dirty="0" smtClean="0"/>
              <a:t>Speech therapists</a:t>
            </a:r>
          </a:p>
          <a:p>
            <a:r>
              <a:rPr lang="en-US" dirty="0" smtClean="0"/>
              <a:t>Social workers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1425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18" y="1770063"/>
            <a:ext cx="3618839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481" y="1770063"/>
            <a:ext cx="3645913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Disciplinary teams</a:t>
            </a:r>
            <a:endParaRPr lang="th-TH" sz="4800" dirty="0"/>
          </a:p>
        </p:txBody>
      </p:sp>
      <p:sp>
        <p:nvSpPr>
          <p:cNvPr id="5" name="Rectangle 4"/>
          <p:cNvSpPr/>
          <p:nvPr/>
        </p:nvSpPr>
        <p:spPr>
          <a:xfrm>
            <a:off x="3098800" y="3124200"/>
            <a:ext cx="457200" cy="15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7569200" y="3930650"/>
            <a:ext cx="457200" cy="15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363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Benefits of Home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are</a:t>
            </a:r>
            <a:endParaRPr lang="th-TH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Improve quality of patient care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Increased patient satisfaction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Improved continuity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Less money spent on transportation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Increased support for family caregivers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Prevention of falls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Treatment of depression</a:t>
            </a:r>
            <a:endParaRPr lang="th-T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81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2"/>
          <p:cNvSpPr>
            <a:spLocks noChangeArrowheads="1" noChangeShapeType="1" noTextEdit="1"/>
          </p:cNvSpPr>
          <p:nvPr/>
        </p:nvSpPr>
        <p:spPr bwMode="auto">
          <a:xfrm>
            <a:off x="2438400" y="228600"/>
            <a:ext cx="4191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4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H SarabunPSK" pitchFamily="34" charset="-34"/>
                <a:cs typeface="TH SarabunPSK" pitchFamily="34" charset="-34"/>
              </a:rPr>
              <a:t>กลุ่มผู้รับบริการในชุมชน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81000" y="1752600"/>
            <a:ext cx="8016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th-TH" sz="4000" b="1">
              <a:solidFill>
                <a:srgbClr val="FFFF66"/>
              </a:solidFill>
              <a:latin typeface="Cordia New" pitchFamily="34" charset="-34"/>
            </a:endParaRPr>
          </a:p>
          <a:p>
            <a:pPr eaLnBrk="0" hangingPunct="0"/>
            <a:endParaRPr lang="th-TH" sz="4000" b="1">
              <a:solidFill>
                <a:srgbClr val="FFFF66"/>
              </a:solidFill>
              <a:latin typeface="Cordia New" pitchFamily="34" charset="-34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609600" y="1219200"/>
          <a:ext cx="8305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/>
          <p:cNvSpPr/>
          <p:nvPr/>
        </p:nvSpPr>
        <p:spPr>
          <a:xfrm>
            <a:off x="381000" y="1447800"/>
            <a:ext cx="8001000" cy="5181600"/>
          </a:xfrm>
          <a:prstGeom prst="cube">
            <a:avLst/>
          </a:prstGeom>
          <a:solidFill>
            <a:schemeClr val="bg1"/>
          </a:solidFill>
          <a:ln>
            <a:solidFill>
              <a:srgbClr val="CC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/>
          </a:p>
        </p:txBody>
      </p:sp>
      <p:sp>
        <p:nvSpPr>
          <p:cNvPr id="6" name="Cross 5"/>
          <p:cNvSpPr/>
          <p:nvPr/>
        </p:nvSpPr>
        <p:spPr>
          <a:xfrm>
            <a:off x="3200400" y="3886200"/>
            <a:ext cx="1752600" cy="1524000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1219200" y="134472"/>
            <a:ext cx="3294492" cy="790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endParaRPr lang="th-TH" sz="3200" b="1" dirty="0">
              <a:latin typeface="TH SarabunPSK" pitchFamily="34" charset="-34"/>
              <a:ea typeface="Calibri" pitchFamily="34" charset="0"/>
              <a:cs typeface="+mn-cs"/>
            </a:endParaRPr>
          </a:p>
          <a:p>
            <a:pPr eaLnBrk="0" hangingPunct="0">
              <a:defRPr/>
            </a:pPr>
            <a:endParaRPr lang="th-TH" sz="3200" b="1" dirty="0">
              <a:latin typeface="TH SarabunPSK" pitchFamily="34" charset="-34"/>
              <a:ea typeface="Calibri" pitchFamily="34" charset="0"/>
              <a:cs typeface="+mn-cs"/>
            </a:endParaRPr>
          </a:p>
          <a:p>
            <a:pPr eaLnBrk="0" hangingPunct="0">
              <a:defRPr/>
            </a:pPr>
            <a:endParaRPr lang="th-TH" sz="3200" b="1" dirty="0">
              <a:latin typeface="TH SarabunPSK" pitchFamily="34" charset="-34"/>
              <a:ea typeface="Calibri" pitchFamily="34" charset="0"/>
              <a:cs typeface="+mn-cs"/>
            </a:endParaRPr>
          </a:p>
          <a:p>
            <a:pPr eaLnBrk="0" hangingPunct="0">
              <a:defRPr/>
            </a:pPr>
            <a:r>
              <a:rPr lang="th-TH" sz="3200" b="1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แผนที่การ</a:t>
            </a:r>
            <a:r>
              <a:rPr lang="th-TH" sz="32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เดินทาง</a:t>
            </a:r>
          </a:p>
          <a:p>
            <a:pPr eaLnBrk="0" hangingPunct="0">
              <a:defRPr/>
            </a:pPr>
            <a:r>
              <a:rPr lang="th-TH" sz="3200" b="1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แฟ้มบันทึกประวัติ</a:t>
            </a:r>
            <a:r>
              <a:rPr lang="th-TH" sz="32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ครอบครัว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  <a:p>
            <a:pPr eaLnBrk="0" hangingPunct="0">
              <a:defRPr/>
            </a:pPr>
            <a:r>
              <a:rPr lang="th-TH" sz="3200" b="1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ปรอทวัดไข้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  <a:p>
            <a:pPr eaLnBrk="0" hangingPunct="0">
              <a:defRPr/>
            </a:pPr>
            <a:r>
              <a:rPr lang="th-TH" sz="32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เครื่องวัดความดันโลหิต</a:t>
            </a:r>
            <a:endParaRPr lang="en-US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 eaLnBrk="0" hangingPunct="0">
              <a:defRPr/>
            </a:pPr>
            <a:r>
              <a:rPr lang="th-TH" sz="32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หูฟัง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ไฟ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ฉาย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สำลี แอลกอฮอล์ 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ถุงมือ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>
              <a:defRPr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ถุงใส่ขยะ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ใบสั่งยา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  <a:p>
            <a:pPr eaLnBrk="0" hangingPunct="0">
              <a:buFontTx/>
              <a:buChar char="•"/>
              <a:defRPr/>
            </a:pPr>
            <a:endParaRPr lang="th-TH" sz="3200" dirty="0">
              <a:latin typeface="TH SarabunPSK" pitchFamily="34" charset="-34"/>
              <a:ea typeface="Calibri" pitchFamily="34" charset="0"/>
              <a:cs typeface="+mn-cs"/>
            </a:endParaRPr>
          </a:p>
          <a:p>
            <a:pPr eaLnBrk="0" hangingPunct="0">
              <a:buFontTx/>
              <a:buChar char="•"/>
              <a:defRPr/>
            </a:pPr>
            <a:endParaRPr lang="th-TH" sz="3200" dirty="0">
              <a:latin typeface="TH SarabunPSK" pitchFamily="34" charset="-34"/>
              <a:ea typeface="Calibri" pitchFamily="34" charset="0"/>
              <a:cs typeface="+mn-cs"/>
            </a:endParaRPr>
          </a:p>
          <a:p>
            <a:pPr eaLnBrk="0" hangingPunct="0">
              <a:buFontTx/>
              <a:buChar char="•"/>
              <a:defRPr/>
            </a:pPr>
            <a:endParaRPr lang="th-TH" sz="2800" dirty="0"/>
          </a:p>
        </p:txBody>
      </p:sp>
      <p:sp>
        <p:nvSpPr>
          <p:cNvPr id="9" name="Block Arc 8"/>
          <p:cNvSpPr/>
          <p:nvPr/>
        </p:nvSpPr>
        <p:spPr>
          <a:xfrm>
            <a:off x="2438400" y="381000"/>
            <a:ext cx="4343400" cy="2667000"/>
          </a:xfrm>
          <a:prstGeom prst="blockArc">
            <a:avLst>
              <a:gd name="adj1" fmla="val 10778204"/>
              <a:gd name="adj2" fmla="val 111267"/>
              <a:gd name="adj3" fmla="val 32150"/>
            </a:avLst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อุปกรณ์ในการเยี่ยมบ้าน</a:t>
            </a:r>
            <a:endParaRPr lang="en-US" sz="4000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>
              <a:defRPr/>
            </a:pPr>
            <a:endParaRPr lang="th-TH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8305800" cy="569386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หัวข้อการบรรยาย</a:t>
            </a:r>
            <a:endParaRPr lang="th-TH" sz="3600" b="1" dirty="0" smtClean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Char char="Ø"/>
            </a:pPr>
            <a:r>
              <a:rPr lang="th-TH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ความหมายของครอบครัว</a:t>
            </a:r>
          </a:p>
          <a:p>
            <a:pPr>
              <a:buFont typeface="Wingdings" pitchFamily="2" charset="2"/>
              <a:buChar char="Ø"/>
            </a:pPr>
            <a:r>
              <a:rPr lang="th-TH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รูปแบบการดูแลผู้ป่วยที่บ้าน</a:t>
            </a:r>
          </a:p>
          <a:p>
            <a:pPr>
              <a:buFont typeface="Wingdings" pitchFamily="2" charset="2"/>
              <a:buChar char="Ø"/>
            </a:pPr>
            <a:r>
              <a:rPr lang="th-TH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แนวทางการเยี่ยมบ้าน	</a:t>
            </a:r>
            <a:endParaRPr lang="en-US" sz="4000" b="1" dirty="0" smtClean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Char char="Ø"/>
            </a:pPr>
            <a:r>
              <a:rPr lang="th-TH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กระบวนการขั้นตอนปฏิบัติในการเยี่ยมบ้าน</a:t>
            </a:r>
            <a:endParaRPr lang="en-US" sz="4000" b="1" dirty="0" smtClean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Char char="Ø"/>
            </a:pPr>
            <a:r>
              <a:rPr lang="th-TH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การเก็บรวบรวมข้อมูลประวัติสุขภาพครอบครัว </a:t>
            </a:r>
          </a:p>
          <a:p>
            <a:pPr>
              <a:buFont typeface="Wingdings" pitchFamily="2" charset="2"/>
              <a:buChar char="Ø"/>
            </a:pPr>
            <a:r>
              <a:rPr lang="th-TH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กรณีศึกษา การดูแลผู้ป่วยที่บ้าน </a:t>
            </a:r>
            <a:r>
              <a:rPr lang="en-US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เยี่ยมบ้านผู้ป่วยโรค</a:t>
            </a:r>
          </a:p>
          <a:p>
            <a:r>
              <a:rPr lang="th-TH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  เรื้อรัง</a:t>
            </a:r>
            <a:endParaRPr lang="en-US" sz="4000" b="1" dirty="0" smtClean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304800" y="1066800"/>
          <a:ext cx="88392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0"/>
            <a:ext cx="6109365" cy="98488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กระบวนการขั้นตอนปฏิบัติในการเยี่ยมบ้าน</a:t>
            </a:r>
            <a:endParaRPr lang="en-US" sz="40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endParaRPr lang="th-TH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2"/>
          <p:cNvSpPr>
            <a:spLocks noChangeArrowheads="1" noChangeShapeType="1" noTextEdit="1"/>
          </p:cNvSpPr>
          <p:nvPr/>
        </p:nvSpPr>
        <p:spPr bwMode="auto">
          <a:xfrm>
            <a:off x="1143000" y="1600200"/>
            <a:ext cx="7239000" cy="3581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th-TH" sz="4000" b="1" i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Browallia New"/>
                <a:cs typeface="Browallia New"/>
              </a:rPr>
              <a:t>การเก็บรวบรวมข้อมูล</a:t>
            </a:r>
          </a:p>
          <a:p>
            <a:pPr algn="ctr">
              <a:defRPr/>
            </a:pPr>
            <a:r>
              <a:rPr lang="th-TH" sz="4000" b="1" i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Browallia New"/>
                <a:cs typeface="Browallia New"/>
              </a:rPr>
              <a:t>  </a:t>
            </a:r>
            <a:r>
              <a:rPr lang="th-TH" sz="4000" b="1" i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Browallia New"/>
                <a:cs typeface="Browallia New"/>
              </a:rPr>
              <a:t>  </a:t>
            </a:r>
            <a:r>
              <a:rPr lang="th-TH" sz="4000" b="1" i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Browallia New"/>
                <a:cs typeface="Browallia New"/>
              </a:rPr>
              <a:t>แฟ้มประวัติสุขภาพ</a:t>
            </a:r>
            <a:r>
              <a:rPr lang="th-TH" sz="4000" b="1" i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Browallia New"/>
                <a:cs typeface="Browallia New"/>
              </a:rPr>
              <a:t>ครอบครัว</a:t>
            </a:r>
          </a:p>
          <a:p>
            <a:pPr algn="ctr">
              <a:defRPr/>
            </a:pPr>
            <a:r>
              <a:rPr lang="th-TH" sz="4000" b="1" i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Browallia New"/>
                <a:cs typeface="Browallia New"/>
              </a:rPr>
              <a:t>( </a:t>
            </a:r>
            <a:r>
              <a:rPr lang="en-US" sz="4000" b="1" i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Browallia New"/>
                <a:cs typeface="Browallia New"/>
              </a:rPr>
              <a:t>Family  Folder)</a:t>
            </a:r>
            <a:endParaRPr lang="th-TH" sz="4000" b="1" i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/>
                </a:outerShdw>
              </a:effectLst>
              <a:latin typeface="Browallia New"/>
              <a:cs typeface="Browallia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/>
          <p:cNvSpPr>
            <a:spLocks noChangeArrowheads="1" noChangeShapeType="1" noTextEdit="1"/>
          </p:cNvSpPr>
          <p:nvPr/>
        </p:nvSpPr>
        <p:spPr bwMode="auto">
          <a:xfrm>
            <a:off x="2057400" y="457200"/>
            <a:ext cx="5334000" cy="838200"/>
          </a:xfrm>
          <a:prstGeom prst="rect">
            <a:avLst/>
          </a:prstGeom>
          <a:solidFill>
            <a:srgbClr val="0070C0"/>
          </a:solidFill>
        </p:spPr>
        <p:txBody>
          <a:bodyPr wrap="none" fromWordArt="1">
            <a:prstTxWarp prst="textPlain">
              <a:avLst>
                <a:gd name="adj" fmla="val 49699"/>
              </a:avLst>
            </a:prstTxWarp>
          </a:bodyPr>
          <a:lstStyle/>
          <a:p>
            <a:pPr algn="ctr">
              <a:defRPr/>
            </a:pPr>
            <a:r>
              <a:rPr lang="en-US" sz="4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4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แผนที่ครอบครัว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28600" y="1371600"/>
            <a:ext cx="89154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th-TH" sz="2800" dirty="0">
              <a:latin typeface="TH SarabunPSK" pitchFamily="34" charset="-34"/>
              <a:cs typeface="TH SarabunPSK" pitchFamily="34" charset="-34"/>
            </a:endParaRPr>
          </a:p>
          <a:p>
            <a:pPr eaLnBrk="0" hangingPunct="0"/>
            <a:r>
              <a:rPr lang="th-TH" sz="4000" b="1" dirty="0">
                <a:solidFill>
                  <a:srgbClr val="FFFF66"/>
                </a:solidFill>
                <a:latin typeface="TH SarabunPSK" pitchFamily="34" charset="-34"/>
                <a:cs typeface="TH SarabunPSK" pitchFamily="34" charset="-34"/>
              </a:rPr>
              <a:t>1.  บริเวณที่ตั้งของบ้านพัก</a:t>
            </a:r>
          </a:p>
          <a:p>
            <a:pPr eaLnBrk="0" hangingPunct="0"/>
            <a:r>
              <a:rPr lang="th-TH" sz="4000" b="1" dirty="0">
                <a:solidFill>
                  <a:srgbClr val="FFFF66"/>
                </a:solidFill>
                <a:latin typeface="TH SarabunPSK" pitchFamily="34" charset="-34"/>
                <a:cs typeface="TH SarabunPSK" pitchFamily="34" charset="-34"/>
              </a:rPr>
              <a:t>2.  ถนน  เส้นทางถึงอาคารบ้านพัก </a:t>
            </a:r>
          </a:p>
          <a:p>
            <a:pPr eaLnBrk="0" hangingPunct="0"/>
            <a:r>
              <a:rPr lang="th-TH" sz="4000" b="1" dirty="0">
                <a:solidFill>
                  <a:srgbClr val="FFFF66"/>
                </a:solidFill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4000" b="1" dirty="0" smtClean="0">
                <a:solidFill>
                  <a:srgbClr val="FFFF66"/>
                </a:solidFill>
                <a:latin typeface="TH SarabunPSK" pitchFamily="34" charset="-34"/>
                <a:cs typeface="TH SarabunPSK" pitchFamily="34" charset="-34"/>
              </a:rPr>
              <a:t> ทิศทาง  ยึดทิศเหนือเป็นหลัก</a:t>
            </a:r>
            <a:endParaRPr lang="th-TH" sz="4000" b="1" dirty="0">
              <a:solidFill>
                <a:srgbClr val="FFFF66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0" hangingPunct="0"/>
            <a:r>
              <a:rPr lang="th-TH" sz="4000" b="1" dirty="0">
                <a:solidFill>
                  <a:srgbClr val="FFFF66"/>
                </a:solidFill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4000" b="1" dirty="0" smtClean="0">
                <a:solidFill>
                  <a:srgbClr val="FFFF66"/>
                </a:solidFill>
                <a:latin typeface="TH SarabunPSK" pitchFamily="34" charset="-34"/>
                <a:cs typeface="TH SarabunPSK" pitchFamily="34" charset="-34"/>
              </a:rPr>
              <a:t> แหล่งประโยชน์ที่สำคัญหรือสิ่งปลูกสร้างถาวรใกล้เคียง</a:t>
            </a:r>
            <a:endParaRPr lang="th-TH" sz="4000" b="1" dirty="0">
              <a:solidFill>
                <a:srgbClr val="FFFF66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0" hangingPunct="0"/>
            <a:r>
              <a:rPr lang="th-TH" sz="4000" b="1" dirty="0">
                <a:solidFill>
                  <a:srgbClr val="FFFF66"/>
                </a:solidFill>
                <a:latin typeface="TH SarabunPSK" pitchFamily="34" charset="-34"/>
                <a:cs typeface="TH SarabunPSK" pitchFamily="34" charset="-34"/>
              </a:rPr>
              <a:t>5.  ถ้า</a:t>
            </a:r>
            <a:r>
              <a:rPr lang="th-TH" sz="4000" b="1" dirty="0" smtClean="0">
                <a:solidFill>
                  <a:srgbClr val="FFFF66"/>
                </a:solidFill>
                <a:latin typeface="TH SarabunPSK" pitchFamily="34" charset="-34"/>
                <a:cs typeface="TH SarabunPSK" pitchFamily="34" charset="-34"/>
              </a:rPr>
              <a:t>เป็นแฟลต</a:t>
            </a:r>
            <a:r>
              <a:rPr lang="th-TH" sz="4000" b="1" dirty="0">
                <a:solidFill>
                  <a:srgbClr val="FFFF66"/>
                </a:solidFill>
                <a:latin typeface="TH SarabunPSK" pitchFamily="34" charset="-34"/>
                <a:cs typeface="TH SarabunPSK" pitchFamily="34" charset="-34"/>
              </a:rPr>
              <a:t>ควรระบุ  ชั้น  ห้องและเลขที่บ้านพัก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667000"/>
            <a:ext cx="6096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th-TH" sz="4400" b="1" dirty="0" smtClean="0">
                <a:solidFill>
                  <a:srgbClr val="FFFF66"/>
                </a:solidFill>
                <a:latin typeface="TH SarabunPSK" pitchFamily="34" charset="-34"/>
                <a:cs typeface="TH SarabunPSK" pitchFamily="34" charset="-34"/>
              </a:rPr>
              <a:t> Family tree </a:t>
            </a:r>
            <a:r>
              <a:rPr lang="en-US" sz="4400" b="1" dirty="0" smtClean="0">
                <a:solidFill>
                  <a:srgbClr val="FFFF66"/>
                </a:solidFill>
                <a:latin typeface="TH SarabunPSK" pitchFamily="34" charset="-34"/>
                <a:cs typeface="TH SarabunPSK" pitchFamily="34" charset="-34"/>
              </a:rPr>
              <a:t>, Pedigree</a:t>
            </a:r>
            <a:endParaRPr lang="th-TH" sz="4400" b="1" dirty="0" smtClean="0">
              <a:solidFill>
                <a:srgbClr val="FFFF66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th-TH" sz="4400" b="1" dirty="0" smtClean="0">
                <a:solidFill>
                  <a:srgbClr val="FFFF66"/>
                </a:solidFill>
                <a:latin typeface="TH SarabunPSK" pitchFamily="34" charset="-34"/>
                <a:cs typeface="TH SarabunPSK" pitchFamily="34" charset="-34"/>
              </a:rPr>
              <a:t> ผังเครือญาติ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th-TH" sz="4400" b="1" dirty="0" smtClean="0">
                <a:solidFill>
                  <a:srgbClr val="FFFF66"/>
                </a:solidFill>
                <a:latin typeface="TH SarabunPSK" pitchFamily="34" charset="-34"/>
                <a:cs typeface="TH SarabunPSK" pitchFamily="34" charset="-34"/>
              </a:rPr>
              <a:t> แผนภูมิครอบครัว</a:t>
            </a:r>
            <a:endParaRPr lang="th-TH" sz="4400" dirty="0" smtClean="0">
              <a:solidFill>
                <a:srgbClr val="FFFF66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Font typeface="Arial" pitchFamily="34" charset="0"/>
              <a:buChar char="•"/>
            </a:pPr>
            <a:endParaRPr lang="th-TH" sz="4400" dirty="0"/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708279" y="914400"/>
            <a:ext cx="3289683" cy="1015663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en-US" sz="6000" b="1" dirty="0" err="1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Genogram</a:t>
            </a:r>
            <a:endParaRPr lang="th-TH" sz="6000" b="1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066800"/>
            <a:ext cx="7369325" cy="403187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4000" b="1" dirty="0">
                <a:cs typeface="+mn-cs"/>
              </a:rPr>
              <a:t>ความหมายของแผนภูมิครอบครัว</a:t>
            </a:r>
          </a:p>
          <a:p>
            <a:pPr>
              <a:defRPr/>
            </a:pPr>
            <a:endParaRPr lang="th-TH" sz="3600" dirty="0">
              <a:solidFill>
                <a:srgbClr val="FFFF00"/>
              </a:solidFill>
              <a:cs typeface="+mn-cs"/>
            </a:endParaRPr>
          </a:p>
          <a:p>
            <a:pPr>
              <a:defRPr/>
            </a:pPr>
            <a:r>
              <a:rPr lang="th-TH" sz="3600" b="1" dirty="0" smtClean="0">
                <a:solidFill>
                  <a:srgbClr val="FFFF00"/>
                </a:solidFill>
                <a:cs typeface="+mn-cs"/>
              </a:rPr>
              <a:t>    คือ </a:t>
            </a:r>
            <a:r>
              <a:rPr lang="th-TH" sz="3600" b="1" dirty="0">
                <a:solidFill>
                  <a:srgbClr val="FFFF00"/>
                </a:solidFill>
                <a:cs typeface="+mn-cs"/>
              </a:rPr>
              <a:t>วิธีการศึกษาและเก็บรวบรวมข้อมูลของครอบครัวที่สนใจ </a:t>
            </a:r>
          </a:p>
          <a:p>
            <a:pPr>
              <a:defRPr/>
            </a:pPr>
            <a:r>
              <a:rPr lang="th-TH" sz="3600" b="1" dirty="0">
                <a:solidFill>
                  <a:srgbClr val="FFFF00"/>
                </a:solidFill>
                <a:cs typeface="+mn-cs"/>
              </a:rPr>
              <a:t>ด้วยการวาดสัญลักษณ์ เพื่อให้เกิดความเข้าใจ</a:t>
            </a:r>
          </a:p>
          <a:p>
            <a:pPr>
              <a:defRPr/>
            </a:pPr>
            <a:r>
              <a:rPr lang="th-TH" sz="3600" b="1" dirty="0" smtClean="0">
                <a:solidFill>
                  <a:srgbClr val="FFFF00"/>
                </a:solidFill>
                <a:cs typeface="+mn-cs"/>
              </a:rPr>
              <a:t>    โครงสร้าง</a:t>
            </a:r>
            <a:r>
              <a:rPr lang="th-TH" sz="3600" b="1" dirty="0">
                <a:solidFill>
                  <a:srgbClr val="FFFF00"/>
                </a:solidFill>
                <a:cs typeface="+mn-cs"/>
              </a:rPr>
              <a:t>หลักของแผนภูมิครอบครัว จะประกอบด้วย  </a:t>
            </a:r>
          </a:p>
          <a:p>
            <a:pPr>
              <a:defRPr/>
            </a:pPr>
            <a:r>
              <a:rPr lang="th-TH" sz="3600" b="1" dirty="0">
                <a:solidFill>
                  <a:srgbClr val="FFFF00"/>
                </a:solidFill>
                <a:cs typeface="+mn-cs"/>
              </a:rPr>
              <a:t>ข้อมูลที่</a:t>
            </a:r>
            <a:r>
              <a:rPr lang="th-TH" sz="3600" b="1" dirty="0" smtClean="0">
                <a:solidFill>
                  <a:srgbClr val="FFFF00"/>
                </a:solidFill>
                <a:cs typeface="+mn-cs"/>
              </a:rPr>
              <a:t>เกี่ยวข้อง</a:t>
            </a:r>
            <a:r>
              <a:rPr lang="th-TH" sz="3600" b="1" dirty="0">
                <a:solidFill>
                  <a:srgbClr val="FFFF00"/>
                </a:solidFill>
                <a:cs typeface="+mn-cs"/>
              </a:rPr>
              <a:t>กับการเจ็บป่วยทางกาย โรคทางพันธุกรรม</a:t>
            </a:r>
          </a:p>
          <a:p>
            <a:pPr>
              <a:defRPr/>
            </a:pPr>
            <a:r>
              <a:rPr lang="th-TH" sz="3600" b="1" dirty="0" smtClean="0">
                <a:solidFill>
                  <a:srgbClr val="FFFF00"/>
                </a:solidFill>
                <a:cs typeface="+mn-cs"/>
              </a:rPr>
              <a:t>ความสัมพันธ์</a:t>
            </a:r>
            <a:r>
              <a:rPr lang="th-TH" sz="3600" b="1" dirty="0">
                <a:solidFill>
                  <a:srgbClr val="FFFF00"/>
                </a:solidFill>
                <a:cs typeface="+mn-cs"/>
              </a:rPr>
              <a:t>ระหว่างสมาชิกในครอบครัว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family-tree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28875" y="1508125"/>
            <a:ext cx="4286250" cy="3390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5715000" cy="1219200"/>
          </a:xfrm>
          <a:solidFill>
            <a:schemeClr val="bg2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800" b="1" dirty="0" smtClean="0">
                <a:solidFill>
                  <a:schemeClr val="tx2">
                    <a:satMod val="200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8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ประโยชน์ของแผนภูมิครอบครัว</a:t>
            </a:r>
            <a:endParaRPr lang="th-TH" dirty="0" smtClean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05000"/>
            <a:ext cx="8610600" cy="4114800"/>
          </a:xfrm>
        </p:spPr>
        <p:txBody>
          <a:bodyPr/>
          <a:lstStyle/>
          <a:p>
            <a:pPr eaLnBrk="1" hangingPunct="1"/>
            <a:r>
              <a:rPr lang="th-TH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ช่วยให้แพทย์สร้างสัมพันธภาพกับผู้ป่วยและครอบครัว  </a:t>
            </a:r>
          </a:p>
          <a:p>
            <a:pPr eaLnBrk="1" hangingPunct="1"/>
            <a:r>
              <a:rPr lang="th-TH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สามารถติดตามเหตุการณ์ในครอบครัว</a:t>
            </a:r>
          </a:p>
          <a:p>
            <a:pPr eaLnBrk="1" hangingPunct="1"/>
            <a:r>
              <a:rPr lang="th-TH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ทบทวนความจำเกี่ยวกับข้อมูลครอบครัว </a:t>
            </a:r>
          </a:p>
          <a:p>
            <a:pPr eaLnBrk="1" hangingPunct="1"/>
            <a:r>
              <a:rPr lang="th-TH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ช่วยค้นหาความเสี่ยงต่อการเจ็บป่วยของสมาชิกในครอบครัว เช่น โรคที่ถ่ายทอดทางพันธุกรรม โรคทางกายหรือความเจ็บป่วยอื่นๆ ที่อาจมีผลจากวิธีการเลี้ยงดู สิ่งแวดล้อม นิสัย พฤติกรรม ความเป็นอยู่ ศาสนา หรือวัฒนธรรมเดียวกัน</a:t>
            </a:r>
          </a:p>
          <a:p>
            <a:pPr eaLnBrk="1" hangingPunct="1"/>
            <a:r>
              <a:rPr lang="th-TH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เป็นแนวทางให้แพทย์ช่วยแนะนำการปรับเปลี่ยนพฤติกรรมและวิถีชีวิตที่เสี่ยงต่อความเจ็บป่วยที่เป็นลักษณะเฉพาะของครอบครัว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rgbClr val="FF9999"/>
                </a:solidFill>
              </a:rPr>
              <a:t>Genogram</a:t>
            </a:r>
            <a:r>
              <a:rPr lang="en-US" dirty="0">
                <a:solidFill>
                  <a:srgbClr val="FF9999"/>
                </a:solidFill>
              </a:rPr>
              <a:t> symbols</a:t>
            </a:r>
            <a:endParaRPr lang="th-TH" dirty="0">
              <a:solidFill>
                <a:srgbClr val="FF9999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600200"/>
            <a:ext cx="4038600" cy="4525962"/>
          </a:xfrm>
          <a:ln w="28575">
            <a:noFill/>
          </a:ln>
        </p:spPr>
        <p:txBody>
          <a:bodyPr/>
          <a:lstStyle/>
          <a:p>
            <a:pPr eaLnBrk="1" hangingPunct="1"/>
            <a:r>
              <a:rPr lang="en-US" dirty="0" smtClean="0">
                <a:cs typeface="DilleniaUPC" pitchFamily="18" charset="-34"/>
              </a:rPr>
              <a:t>            </a:t>
            </a:r>
            <a:r>
              <a:rPr lang="en-US" dirty="0" smtClean="0">
                <a:solidFill>
                  <a:srgbClr val="FFFF00"/>
                </a:solidFill>
                <a:cs typeface="DilleniaUPC" pitchFamily="18" charset="-34"/>
              </a:rPr>
              <a:t>Male</a:t>
            </a:r>
            <a:endParaRPr lang="th-TH" dirty="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endParaRPr lang="th-TH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th-TH" dirty="0" smtClean="0">
                <a:solidFill>
                  <a:srgbClr val="FFFF00"/>
                </a:solidFill>
              </a:rPr>
              <a:t>         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smtClean="0">
                <a:solidFill>
                  <a:srgbClr val="FFFF00"/>
                </a:solidFill>
                <a:cs typeface="DilleniaUPC" pitchFamily="18" charset="-34"/>
              </a:rPr>
              <a:t>Female</a:t>
            </a:r>
          </a:p>
          <a:p>
            <a:pPr eaLnBrk="1" hangingPunct="1"/>
            <a:endParaRPr lang="en-US" dirty="0" smtClean="0">
              <a:solidFill>
                <a:srgbClr val="FFFF00"/>
              </a:solidFill>
              <a:cs typeface="DilleniaUPC" pitchFamily="18" charset="-34"/>
            </a:endParaRPr>
          </a:p>
          <a:p>
            <a:pPr eaLnBrk="1" hangingPunct="1"/>
            <a:r>
              <a:rPr lang="th-TH" dirty="0" smtClean="0">
                <a:solidFill>
                  <a:srgbClr val="FFFF00"/>
                </a:solidFill>
              </a:rPr>
              <a:t>           </a:t>
            </a:r>
            <a:r>
              <a:rPr lang="en-US" dirty="0" smtClean="0">
                <a:solidFill>
                  <a:srgbClr val="FFFF00"/>
                </a:solidFill>
                <a:cs typeface="DilleniaUPC" pitchFamily="18" charset="-34"/>
              </a:rPr>
              <a:t>Death</a:t>
            </a:r>
          </a:p>
          <a:p>
            <a:pPr eaLnBrk="1" hangingPunct="1"/>
            <a:endParaRPr lang="en-US" dirty="0" smtClean="0">
              <a:solidFill>
                <a:srgbClr val="FFFF00"/>
              </a:solidFill>
              <a:cs typeface="DilleniaUPC" pitchFamily="18" charset="-34"/>
            </a:endParaRPr>
          </a:p>
          <a:p>
            <a:pPr eaLnBrk="1" hangingPunct="1"/>
            <a:endParaRPr lang="th-TH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th-TH" dirty="0" smtClean="0">
                <a:solidFill>
                  <a:srgbClr val="FFFF00"/>
                </a:solidFill>
              </a:rPr>
              <a:t>         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smtClean="0">
                <a:solidFill>
                  <a:srgbClr val="FFFF00"/>
                </a:solidFill>
                <a:cs typeface="DilleniaUPC" pitchFamily="18" charset="-34"/>
              </a:rPr>
              <a:t>Index patient</a:t>
            </a:r>
            <a:endParaRPr lang="th-TH" dirty="0" smtClean="0">
              <a:solidFill>
                <a:srgbClr val="FFFF00"/>
              </a:solidFill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067175" y="1600200"/>
            <a:ext cx="5076825" cy="4530725"/>
          </a:xfrm>
        </p:spPr>
        <p:txBody>
          <a:bodyPr/>
          <a:lstStyle/>
          <a:p>
            <a:pPr eaLnBrk="1" hangingPunct="1"/>
            <a:r>
              <a:rPr lang="th-TH" dirty="0" smtClean="0"/>
              <a:t>      </a:t>
            </a:r>
            <a:r>
              <a:rPr lang="en-US" dirty="0" smtClean="0">
                <a:solidFill>
                  <a:srgbClr val="FFFF00"/>
                </a:solidFill>
                <a:cs typeface="DilleniaUPC" pitchFamily="18" charset="-34"/>
              </a:rPr>
              <a:t>Spontaneous abortion</a:t>
            </a:r>
          </a:p>
          <a:p>
            <a:pPr eaLnBrk="1" hangingPunct="1"/>
            <a:endParaRPr lang="en-US" dirty="0" smtClean="0">
              <a:solidFill>
                <a:srgbClr val="FFFF00"/>
              </a:solidFill>
              <a:cs typeface="DilleniaUPC" pitchFamily="18" charset="-34"/>
            </a:endParaRP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  <a:cs typeface="DilleniaUPC" pitchFamily="18" charset="-34"/>
              </a:rPr>
              <a:t>         Pregnancy child in </a:t>
            </a:r>
            <a:r>
              <a:rPr lang="en-US" dirty="0" err="1" smtClean="0">
                <a:solidFill>
                  <a:srgbClr val="FFFF00"/>
                </a:solidFill>
                <a:cs typeface="DilleniaUPC" pitchFamily="18" charset="-34"/>
              </a:rPr>
              <a:t>utero</a:t>
            </a:r>
            <a:endParaRPr lang="en-US" dirty="0" smtClean="0">
              <a:solidFill>
                <a:srgbClr val="FFFF00"/>
              </a:solidFill>
              <a:cs typeface="DilleniaUPC" pitchFamily="18" charset="-34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FF00"/>
                </a:solidFill>
                <a:cs typeface="DilleniaUPC" pitchFamily="18" charset="-34"/>
              </a:rPr>
              <a:t>                                                    </a:t>
            </a:r>
            <a:endParaRPr lang="en-US" sz="1400" dirty="0" smtClean="0">
              <a:solidFill>
                <a:srgbClr val="FFFF00"/>
              </a:solidFill>
              <a:cs typeface="DilleniaUPC" pitchFamily="18" charset="-34"/>
            </a:endParaRP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  <a:cs typeface="DilleniaUPC" pitchFamily="18" charset="-34"/>
              </a:rPr>
              <a:t>  A     Adopted</a:t>
            </a:r>
          </a:p>
          <a:p>
            <a:pPr eaLnBrk="1" hangingPunct="1"/>
            <a:endParaRPr lang="th-TH" dirty="0" smtClean="0">
              <a:solidFill>
                <a:srgbClr val="FFFF00"/>
              </a:solidFill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187450" y="1773238"/>
            <a:ext cx="409575" cy="4111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1187450" y="2708275"/>
            <a:ext cx="411163" cy="41116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1187450" y="3644900"/>
            <a:ext cx="409575" cy="4111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1187450" y="3644900"/>
            <a:ext cx="3603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V="1">
            <a:off x="1187450" y="3644900"/>
            <a:ext cx="3603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1116013" y="5157788"/>
            <a:ext cx="409575" cy="411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 flipV="1">
            <a:off x="900113" y="5589588"/>
            <a:ext cx="21590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33804" name="Oval 12"/>
          <p:cNvSpPr>
            <a:spLocks noChangeArrowheads="1"/>
          </p:cNvSpPr>
          <p:nvPr/>
        </p:nvSpPr>
        <p:spPr bwMode="auto">
          <a:xfrm>
            <a:off x="4787900" y="2133600"/>
            <a:ext cx="144463" cy="1428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4859338" y="1773238"/>
            <a:ext cx="0" cy="360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3806" name="Line 17"/>
          <p:cNvSpPr>
            <a:spLocks noChangeShapeType="1"/>
          </p:cNvSpPr>
          <p:nvPr/>
        </p:nvSpPr>
        <p:spPr bwMode="auto">
          <a:xfrm flipV="1">
            <a:off x="4876800" y="25146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3807" name="Rectangle 18"/>
          <p:cNvSpPr>
            <a:spLocks noChangeArrowheads="1"/>
          </p:cNvSpPr>
          <p:nvPr/>
        </p:nvSpPr>
        <p:spPr bwMode="auto">
          <a:xfrm>
            <a:off x="4572000" y="3733800"/>
            <a:ext cx="409575" cy="411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08" name="Line 19"/>
          <p:cNvSpPr>
            <a:spLocks noChangeShapeType="1"/>
          </p:cNvSpPr>
          <p:nvPr/>
        </p:nvSpPr>
        <p:spPr bwMode="auto">
          <a:xfrm>
            <a:off x="4800600" y="3505200"/>
            <a:ext cx="0" cy="220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3809" name="Rectangle 20"/>
          <p:cNvSpPr>
            <a:spLocks noChangeArrowheads="1"/>
          </p:cNvSpPr>
          <p:nvPr/>
        </p:nvSpPr>
        <p:spPr bwMode="auto">
          <a:xfrm>
            <a:off x="1187450" y="4292600"/>
            <a:ext cx="360363" cy="3603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10" name="Line 21"/>
          <p:cNvSpPr>
            <a:spLocks noChangeShapeType="1"/>
          </p:cNvSpPr>
          <p:nvPr/>
        </p:nvSpPr>
        <p:spPr bwMode="auto">
          <a:xfrm flipV="1">
            <a:off x="1116013" y="4221163"/>
            <a:ext cx="503237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3811" name="Rectangle 22"/>
          <p:cNvSpPr>
            <a:spLocks noChangeArrowheads="1"/>
          </p:cNvSpPr>
          <p:nvPr/>
        </p:nvSpPr>
        <p:spPr bwMode="auto">
          <a:xfrm>
            <a:off x="1116012" y="5805488"/>
            <a:ext cx="407987" cy="411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12" name="Rectangle 23"/>
          <p:cNvSpPr>
            <a:spLocks noChangeArrowheads="1"/>
          </p:cNvSpPr>
          <p:nvPr/>
        </p:nvSpPr>
        <p:spPr bwMode="auto">
          <a:xfrm>
            <a:off x="1187450" y="5876925"/>
            <a:ext cx="265113" cy="26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6" name="Isosceles Triangle 25"/>
          <p:cNvSpPr/>
          <p:nvPr/>
        </p:nvSpPr>
        <p:spPr>
          <a:xfrm>
            <a:off x="4648200" y="2743200"/>
            <a:ext cx="457200" cy="381000"/>
          </a:xfrm>
          <a:prstGeom prst="triangle">
            <a:avLst>
              <a:gd name="adj" fmla="val 50237"/>
            </a:avLst>
          </a:prstGeom>
          <a:noFill/>
          <a:ln>
            <a:solidFill>
              <a:srgbClr val="CC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4686300" y="17907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724400" y="1905000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endParaRPr lang="th-TH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619625" cy="4495800"/>
          </a:xfrm>
        </p:spPr>
        <p:txBody>
          <a:bodyPr/>
          <a:lstStyle/>
          <a:p>
            <a:pPr marL="533400" indent="-533400" eaLnBrk="1" hangingPunct="1"/>
            <a:r>
              <a:rPr lang="en-US" dirty="0" smtClean="0">
                <a:cs typeface="DilleniaUPC" pitchFamily="18" charset="-34"/>
              </a:rPr>
              <a:t>             </a:t>
            </a:r>
          </a:p>
          <a:p>
            <a:pPr marL="533400" indent="-533400" eaLnBrk="1" hangingPunct="1">
              <a:buFontTx/>
              <a:buNone/>
            </a:pPr>
            <a:r>
              <a:rPr lang="en-US" dirty="0" err="1" smtClean="0">
                <a:solidFill>
                  <a:srgbClr val="FFFF00"/>
                </a:solidFill>
                <a:cs typeface="DilleniaUPC" pitchFamily="18" charset="-34"/>
              </a:rPr>
              <a:t>Conflictual</a:t>
            </a:r>
            <a:r>
              <a:rPr lang="en-US" dirty="0" smtClean="0">
                <a:solidFill>
                  <a:srgbClr val="FFFF00"/>
                </a:solidFill>
                <a:cs typeface="DilleniaUPC" pitchFamily="18" charset="-34"/>
              </a:rPr>
              <a:t> relationship</a:t>
            </a:r>
            <a:endParaRPr lang="th-TH" dirty="0" smtClean="0">
              <a:solidFill>
                <a:srgbClr val="FFFF00"/>
              </a:solidFill>
            </a:endParaRPr>
          </a:p>
          <a:p>
            <a:pPr marL="533400" indent="-533400" eaLnBrk="1" hangingPunct="1"/>
            <a:r>
              <a:rPr lang="th-TH" dirty="0" smtClean="0">
                <a:solidFill>
                  <a:srgbClr val="FFFF00"/>
                </a:solidFill>
              </a:rPr>
              <a:t>                                </a:t>
            </a:r>
          </a:p>
          <a:p>
            <a:pPr marL="533400" indent="-533400" eaLnBrk="1" hangingPunct="1">
              <a:buFontTx/>
              <a:buNone/>
            </a:pPr>
            <a:r>
              <a:rPr lang="en-US" dirty="0" smtClean="0">
                <a:solidFill>
                  <a:srgbClr val="FFFF00"/>
                </a:solidFill>
                <a:cs typeface="DilleniaUPC" pitchFamily="18" charset="-34"/>
              </a:rPr>
              <a:t>Close Relationship</a:t>
            </a:r>
          </a:p>
          <a:p>
            <a:pPr marL="533400" indent="-533400" eaLnBrk="1" hangingPunct="1"/>
            <a:r>
              <a:rPr lang="th-TH" dirty="0" smtClean="0">
                <a:solidFill>
                  <a:srgbClr val="FFFF00"/>
                </a:solidFill>
              </a:rPr>
              <a:t>                        </a:t>
            </a:r>
          </a:p>
          <a:p>
            <a:pPr marL="533400" indent="-533400" eaLnBrk="1" hangingPunct="1">
              <a:buFontTx/>
              <a:buNone/>
            </a:pPr>
            <a:r>
              <a:rPr lang="en-US" dirty="0" smtClean="0">
                <a:solidFill>
                  <a:srgbClr val="FFFF00"/>
                </a:solidFill>
                <a:cs typeface="DilleniaUPC" pitchFamily="18" charset="-34"/>
              </a:rPr>
              <a:t>Overly close Relationship</a:t>
            </a:r>
            <a:endParaRPr lang="th-TH" dirty="0" smtClean="0">
              <a:solidFill>
                <a:srgbClr val="FFFF00"/>
              </a:solidFill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DilleniaUPC" pitchFamily="18" charset="-34"/>
              </a:rPr>
              <a:t>                   </a:t>
            </a:r>
            <a:r>
              <a:rPr lang="en-US" dirty="0" smtClean="0">
                <a:solidFill>
                  <a:srgbClr val="FFFF00"/>
                </a:solidFill>
                <a:cs typeface="DilleniaUPC" pitchFamily="18" charset="-34"/>
              </a:rPr>
              <a:t>Divorce</a:t>
            </a:r>
            <a:endParaRPr lang="th-TH" dirty="0" smtClean="0">
              <a:solidFill>
                <a:srgbClr val="FFFF00"/>
              </a:solidFill>
            </a:endParaRPr>
          </a:p>
          <a:p>
            <a:pPr eaLnBrk="1" hangingPunct="1"/>
            <a:endParaRPr lang="th-TH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th-TH" dirty="0" smtClean="0">
                <a:solidFill>
                  <a:srgbClr val="FFFF00"/>
                </a:solidFill>
              </a:rPr>
              <a:t>               </a:t>
            </a:r>
            <a:r>
              <a:rPr lang="en-US" dirty="0" smtClean="0">
                <a:solidFill>
                  <a:srgbClr val="FFFF00"/>
                </a:solidFill>
              </a:rPr>
              <a:t>   </a:t>
            </a:r>
            <a:r>
              <a:rPr lang="en-US" dirty="0" smtClean="0">
                <a:solidFill>
                  <a:srgbClr val="FFFF00"/>
                </a:solidFill>
                <a:cs typeface="DilleniaUPC" pitchFamily="18" charset="-34"/>
              </a:rPr>
              <a:t>Separation</a:t>
            </a:r>
            <a:endParaRPr lang="th-TH" dirty="0" smtClean="0">
              <a:solidFill>
                <a:srgbClr val="FFFF00"/>
              </a:solidFill>
            </a:endParaRPr>
          </a:p>
          <a:p>
            <a:pPr eaLnBrk="1" hangingPunct="1"/>
            <a:endParaRPr lang="th-TH" dirty="0" smtClean="0">
              <a:solidFill>
                <a:srgbClr val="FFFF00"/>
              </a:solidFill>
            </a:endParaRPr>
          </a:p>
          <a:p>
            <a:pPr eaLnBrk="1" hangingPunct="1"/>
            <a:endParaRPr lang="th-TH" dirty="0" smtClean="0">
              <a:solidFill>
                <a:srgbClr val="FFFF00"/>
              </a:solidFill>
            </a:endParaRPr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 flipV="1">
            <a:off x="900113" y="1916113"/>
            <a:ext cx="287337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1187450" y="1916113"/>
            <a:ext cx="144463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 flipV="1">
            <a:off x="1331913" y="1989138"/>
            <a:ext cx="2159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1547813" y="1989138"/>
            <a:ext cx="144462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 flipV="1">
            <a:off x="1692275" y="1916113"/>
            <a:ext cx="21590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1908175" y="1916113"/>
            <a:ext cx="21590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>
            <a:off x="1116013" y="2997200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>
            <a:off x="1116013" y="3141663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>
            <a:off x="1187450" y="38608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>
            <a:off x="1187450" y="393382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>
            <a:off x="1187450" y="400526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5292725" y="1773238"/>
            <a:ext cx="287338" cy="287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4833" name="Oval 17"/>
          <p:cNvSpPr>
            <a:spLocks noChangeArrowheads="1"/>
          </p:cNvSpPr>
          <p:nvPr/>
        </p:nvSpPr>
        <p:spPr bwMode="auto">
          <a:xfrm>
            <a:off x="6011863" y="1773238"/>
            <a:ext cx="338137" cy="3381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4834" name="Line 18"/>
          <p:cNvSpPr>
            <a:spLocks noChangeShapeType="1"/>
          </p:cNvSpPr>
          <p:nvPr/>
        </p:nvSpPr>
        <p:spPr bwMode="auto">
          <a:xfrm>
            <a:off x="5435600" y="20605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4835" name="Line 19"/>
          <p:cNvSpPr>
            <a:spLocks noChangeShapeType="1"/>
          </p:cNvSpPr>
          <p:nvPr/>
        </p:nvSpPr>
        <p:spPr bwMode="auto">
          <a:xfrm>
            <a:off x="6156325" y="213360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4836" name="Line 20"/>
          <p:cNvSpPr>
            <a:spLocks noChangeShapeType="1"/>
          </p:cNvSpPr>
          <p:nvPr/>
        </p:nvSpPr>
        <p:spPr bwMode="auto">
          <a:xfrm>
            <a:off x="5435600" y="227647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4837" name="Line 21"/>
          <p:cNvSpPr>
            <a:spLocks noChangeShapeType="1"/>
          </p:cNvSpPr>
          <p:nvPr/>
        </p:nvSpPr>
        <p:spPr bwMode="auto">
          <a:xfrm flipV="1">
            <a:off x="5580063" y="2133600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4838" name="Line 22"/>
          <p:cNvSpPr>
            <a:spLocks noChangeShapeType="1"/>
          </p:cNvSpPr>
          <p:nvPr/>
        </p:nvSpPr>
        <p:spPr bwMode="auto">
          <a:xfrm flipV="1">
            <a:off x="5651500" y="2133600"/>
            <a:ext cx="2889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4839" name="Rectangle 23"/>
          <p:cNvSpPr>
            <a:spLocks noChangeArrowheads="1"/>
          </p:cNvSpPr>
          <p:nvPr/>
        </p:nvSpPr>
        <p:spPr bwMode="auto">
          <a:xfrm>
            <a:off x="5292725" y="2781300"/>
            <a:ext cx="287338" cy="287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4840" name="Oval 24"/>
          <p:cNvSpPr>
            <a:spLocks noChangeArrowheads="1"/>
          </p:cNvSpPr>
          <p:nvPr/>
        </p:nvSpPr>
        <p:spPr bwMode="auto">
          <a:xfrm>
            <a:off x="6084888" y="2781300"/>
            <a:ext cx="338137" cy="3381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4841" name="Line 25"/>
          <p:cNvSpPr>
            <a:spLocks noChangeShapeType="1"/>
          </p:cNvSpPr>
          <p:nvPr/>
        </p:nvSpPr>
        <p:spPr bwMode="auto">
          <a:xfrm>
            <a:off x="5435600" y="30686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4842" name="Line 26"/>
          <p:cNvSpPr>
            <a:spLocks noChangeShapeType="1"/>
          </p:cNvSpPr>
          <p:nvPr/>
        </p:nvSpPr>
        <p:spPr bwMode="auto">
          <a:xfrm>
            <a:off x="6227763" y="3141663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4843" name="Line 27"/>
          <p:cNvSpPr>
            <a:spLocks noChangeShapeType="1"/>
          </p:cNvSpPr>
          <p:nvPr/>
        </p:nvSpPr>
        <p:spPr bwMode="auto">
          <a:xfrm>
            <a:off x="5435600" y="328453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4844" name="Line 28"/>
          <p:cNvSpPr>
            <a:spLocks noChangeShapeType="1"/>
          </p:cNvSpPr>
          <p:nvPr/>
        </p:nvSpPr>
        <p:spPr bwMode="auto">
          <a:xfrm flipV="1">
            <a:off x="5724525" y="3141663"/>
            <a:ext cx="2159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SC00936"/>
          <p:cNvPicPr>
            <a:picLocks noChangeAspect="1" noChangeArrowheads="1"/>
          </p:cNvPicPr>
          <p:nvPr/>
        </p:nvPicPr>
        <p:blipFill>
          <a:blip r:embed="rId2" cstate="print">
            <a:lum bright="32000" contrast="86000"/>
          </a:blip>
          <a:srcRect/>
          <a:stretch>
            <a:fillRect/>
          </a:stretch>
        </p:blipFill>
        <p:spPr bwMode="auto">
          <a:xfrm>
            <a:off x="609600" y="0"/>
            <a:ext cx="853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9600" y="1524000"/>
            <a:ext cx="685800" cy="685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65</a:t>
            </a:r>
            <a:endParaRPr lang="th-TH" sz="2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Oval 2"/>
          <p:cNvSpPr/>
          <p:nvPr/>
        </p:nvSpPr>
        <p:spPr>
          <a:xfrm>
            <a:off x="6096000" y="1600200"/>
            <a:ext cx="609600" cy="609600"/>
          </a:xfrm>
          <a:prstGeom prst="ellipse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62</a:t>
            </a:r>
            <a:endParaRPr lang="th-TH" sz="2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19200" y="3581400"/>
            <a:ext cx="609600" cy="609600"/>
          </a:xfrm>
          <a:prstGeom prst="ellipse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45</a:t>
            </a:r>
            <a:endParaRPr lang="th-TH" sz="2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Oval 4"/>
          <p:cNvSpPr/>
          <p:nvPr/>
        </p:nvSpPr>
        <p:spPr>
          <a:xfrm>
            <a:off x="3581400" y="5181600"/>
            <a:ext cx="609600" cy="609600"/>
          </a:xfrm>
          <a:prstGeom prst="ellipse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8</a:t>
            </a:r>
            <a:endParaRPr lang="th-TH" sz="2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Oval 5"/>
          <p:cNvSpPr/>
          <p:nvPr/>
        </p:nvSpPr>
        <p:spPr>
          <a:xfrm>
            <a:off x="4343400" y="3505200"/>
            <a:ext cx="685800" cy="685800"/>
          </a:xfrm>
          <a:prstGeom prst="ellipse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38</a:t>
            </a:r>
            <a:endParaRPr lang="th-TH" sz="2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72200" y="3581400"/>
            <a:ext cx="609600" cy="6096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2590800" y="3581400"/>
            <a:ext cx="609600" cy="6096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40</a:t>
            </a:r>
            <a:endParaRPr lang="th-TH" sz="2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4495800" y="2438400"/>
            <a:ext cx="457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3" idx="4"/>
          </p:cNvCxnSpPr>
          <p:nvPr/>
        </p:nvCxnSpPr>
        <p:spPr>
          <a:xfrm rot="5400000">
            <a:off x="6172200" y="2438400"/>
            <a:ext cx="457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724400" y="2667000"/>
            <a:ext cx="1676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334000" y="2895600"/>
            <a:ext cx="457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724400" y="3124200"/>
            <a:ext cx="1752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4533900" y="33147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6248400" y="3352800"/>
            <a:ext cx="457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2667000" y="4495800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4419600" y="4495800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971800" y="4800600"/>
            <a:ext cx="1752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4" idx="4"/>
          </p:cNvCxnSpPr>
          <p:nvPr/>
        </p:nvCxnSpPr>
        <p:spPr>
          <a:xfrm rot="5400000">
            <a:off x="1219200" y="4495800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1524000" y="4800600"/>
            <a:ext cx="1295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5400000">
            <a:off x="2514600" y="4495800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endCxn id="5" idx="0"/>
          </p:cNvCxnSpPr>
          <p:nvPr/>
        </p:nvCxnSpPr>
        <p:spPr>
          <a:xfrm rot="5400000">
            <a:off x="3695700" y="49911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5400000" flipH="1" flipV="1">
            <a:off x="3200400" y="4648200"/>
            <a:ext cx="45720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rot="5400000" flipH="1" flipV="1">
            <a:off x="3352800" y="4648200"/>
            <a:ext cx="45720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6" idx="4"/>
            <a:endCxn id="5" idx="7"/>
          </p:cNvCxnSpPr>
          <p:nvPr/>
        </p:nvCxnSpPr>
        <p:spPr>
          <a:xfrm rot="5400000">
            <a:off x="3854450" y="4438650"/>
            <a:ext cx="1079500" cy="584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5400000">
            <a:off x="3924300" y="4457700"/>
            <a:ext cx="11430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5400000">
            <a:off x="3733800" y="4419600"/>
            <a:ext cx="10668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>
            <a:stCxn id="8" idx="3"/>
          </p:cNvCxnSpPr>
          <p:nvPr/>
        </p:nvCxnSpPr>
        <p:spPr>
          <a:xfrm flipV="1">
            <a:off x="3200400" y="3581400"/>
            <a:ext cx="45720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 rot="16200000" flipH="1">
            <a:off x="3581400" y="3657600"/>
            <a:ext cx="3810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 rot="5400000" flipH="1" flipV="1">
            <a:off x="3810000" y="3657600"/>
            <a:ext cx="3810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>
            <a:endCxn id="6" idx="2"/>
          </p:cNvCxnSpPr>
          <p:nvPr/>
        </p:nvCxnSpPr>
        <p:spPr>
          <a:xfrm rot="16200000" flipH="1">
            <a:off x="4095750" y="3600450"/>
            <a:ext cx="2667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24" name="TextBox 230"/>
          <p:cNvSpPr txBox="1">
            <a:spLocks noChangeArrowheads="1"/>
          </p:cNvSpPr>
          <p:nvPr/>
        </p:nvSpPr>
        <p:spPr bwMode="auto">
          <a:xfrm>
            <a:off x="6248400" y="37338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32</a:t>
            </a:r>
            <a:endParaRPr lang="th-TH" sz="2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825" name="TextBox 231"/>
          <p:cNvSpPr txBox="1">
            <a:spLocks noChangeArrowheads="1"/>
          </p:cNvSpPr>
          <p:nvPr/>
        </p:nvSpPr>
        <p:spPr bwMode="auto">
          <a:xfrm>
            <a:off x="4724400" y="4495800"/>
            <a:ext cx="197842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ความดันโลหิตสูง</a:t>
            </a:r>
            <a:endParaRPr lang="en-US" sz="3200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234" name="Straight Arrow Connector 233"/>
          <p:cNvCxnSpPr>
            <a:endCxn id="6" idx="5"/>
          </p:cNvCxnSpPr>
          <p:nvPr/>
        </p:nvCxnSpPr>
        <p:spPr>
          <a:xfrm rot="10800000">
            <a:off x="4929188" y="4090988"/>
            <a:ext cx="328612" cy="3286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27" name="TextBox 236"/>
          <p:cNvSpPr txBox="1">
            <a:spLocks noChangeArrowheads="1"/>
          </p:cNvSpPr>
          <p:nvPr/>
        </p:nvSpPr>
        <p:spPr bwMode="auto">
          <a:xfrm>
            <a:off x="1600200" y="1447800"/>
            <a:ext cx="27222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โรคหลอดเลือดสมองตีบ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8" name="Oval 237"/>
          <p:cNvSpPr/>
          <p:nvPr/>
        </p:nvSpPr>
        <p:spPr>
          <a:xfrm rot="1572526">
            <a:off x="3672973" y="-10859"/>
            <a:ext cx="2623840" cy="6068299"/>
          </a:xfrm>
          <a:prstGeom prst="ellipse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39" name="TextBox 238"/>
          <p:cNvSpPr txBox="1"/>
          <p:nvPr/>
        </p:nvSpPr>
        <p:spPr>
          <a:xfrm>
            <a:off x="381000" y="304800"/>
            <a:ext cx="3765774" cy="9848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4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ตัวอย่างแผนภูมิครอบครัว</a:t>
            </a:r>
            <a:endParaRPr lang="en-US" sz="4000" b="1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pPr algn="ctr"/>
            <a:r>
              <a:rPr lang="th-TH" sz="5400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5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sz="5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5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ประวัติการเจ็บป่วย</a:t>
            </a:r>
            <a:r>
              <a:rPr lang="th-TH" sz="5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th-TH" sz="5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5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th-TH" sz="3600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ข้อมูลทั่วไป </a:t>
            </a:r>
            <a:r>
              <a:rPr lang="en-US" sz="3600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3600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อายุ เพศ ภูมิลำเนา</a:t>
            </a:r>
            <a:endParaRPr lang="en-US" sz="3600" dirty="0" smtClean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th-TH" sz="3600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อาการสำคัญ ประวัติปัจจุบัน ขยายข้อมูลของอาการสำคัญ </a:t>
            </a:r>
          </a:p>
          <a:p>
            <a:pPr>
              <a:buNone/>
              <a:defRPr/>
            </a:pPr>
            <a:r>
              <a:rPr lang="th-TH" sz="3600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    เกิดขึ้นเมื่อใด มีอาการอย่างไร </a:t>
            </a:r>
            <a:endParaRPr lang="en-US" sz="3600" dirty="0" smtClean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th-TH" sz="3600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ประวัติของระบบอื่นที่เกี่ยวข้อง ประวัติการใช้ยา 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th-TH" sz="3600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ประเมินถึงความรู้สึก ความคาดหวังและผลกระทบต่อการ </a:t>
            </a:r>
          </a:p>
          <a:p>
            <a:pPr>
              <a:buNone/>
              <a:defRPr/>
            </a:pPr>
            <a:r>
              <a:rPr lang="th-TH" sz="3600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    ดำเนินชีวิต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th-TH" sz="3600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ประวัติการเจ็บป่วยในอดีต </a:t>
            </a:r>
          </a:p>
          <a:p>
            <a:pPr>
              <a:buFont typeface="Wingdings" pitchFamily="2" charset="2"/>
              <a:buChar char="§"/>
            </a:pPr>
            <a:endParaRPr lang="th-TH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th-TH" sz="36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ประวัติครอบครัว </a:t>
            </a:r>
          </a:p>
          <a:p>
            <a:pPr>
              <a:defRPr/>
            </a:pPr>
            <a:r>
              <a:rPr lang="th-TH" sz="36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ประวัติส่วนตัว </a:t>
            </a:r>
          </a:p>
          <a:p>
            <a:pPr>
              <a:defRPr/>
            </a:pPr>
            <a:r>
              <a:rPr lang="th-TH" sz="36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การแก้ปัญหาของครอบครัว </a:t>
            </a:r>
          </a:p>
          <a:p>
            <a:endParaRPr lang="th-TH" sz="3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pPr algn="ctr"/>
            <a:r>
              <a:rPr lang="th-TH" sz="5400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5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sz="5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5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ประวัติการเจ็บป่วย</a:t>
            </a:r>
            <a:r>
              <a:rPr lang="th-TH" sz="5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th-TH" sz="5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5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 smtClean="0">
                <a:latin typeface="TH SarabunPSK" pitchFamily="34" charset="-34"/>
                <a:cs typeface="TH SarabunPSK" pitchFamily="34" charset="-34"/>
              </a:rPr>
              <a:t>Family orientation</a:t>
            </a:r>
            <a:endParaRPr lang="th-TH" sz="4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Family life cycle </a:t>
            </a:r>
          </a:p>
          <a:p>
            <a:pPr>
              <a:buFont typeface="Arial" pitchFamily="34" charset="0"/>
              <a:buChar char="•"/>
            </a:pPr>
            <a:r>
              <a:rPr lang="en-US" sz="5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Family as a unit</a:t>
            </a:r>
          </a:p>
          <a:p>
            <a:endParaRPr lang="th-TH" sz="5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322021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5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เครื่องมือ</a:t>
            </a:r>
            <a:r>
              <a:rPr lang="en-US" sz="5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INHOME - SSS</a:t>
            </a:r>
            <a:endParaRPr lang="th-TH" sz="5400" b="1" dirty="0" smtClean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82762"/>
            <a:ext cx="8686800" cy="4846637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  I - Immobility </a:t>
            </a:r>
            <a:r>
              <a:rPr lang="th-TH" sz="36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r>
              <a:rPr lang="en-US" sz="36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Impairment </a:t>
            </a:r>
            <a:r>
              <a:rPr lang="th-TH" sz="36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ประเมินการปฏิบัติกิจวัตรประจำวันพื้นฐานในผู้สูงอายุ เช่น การอาบน้ำ </a:t>
            </a:r>
          </a:p>
          <a:p>
            <a:pPr eaLnBrk="1" hangingPunct="1">
              <a:buNone/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  แต่งตัว ลุกนั่ง ลุกจากที่นอน การขับถ่าย การรับประทานอาหาร  ประเมิน </a:t>
            </a:r>
          </a:p>
          <a:p>
            <a:pPr eaLnBrk="1" hangingPunct="1">
              <a:buNone/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  กิจวัตรประจำวันที่ใช้อุปกรณ์ เช่น ใช้โทรศัพท์ การทำงานบ้าน การใช้รถ </a:t>
            </a:r>
          </a:p>
          <a:p>
            <a:pPr eaLnBrk="1" hangingPunct="1">
              <a:buNone/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  การเดินทาง การจับจ่ายซื้อของ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ประเมินความก้าวหน้าในการดูแลตนเองและการเคลื่อนไหวในผู้ป่วยที่ได้รับ </a:t>
            </a:r>
          </a:p>
          <a:p>
            <a:pPr eaLnBrk="1" hangingPunct="1">
              <a:buNone/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  การฟื้นฟูสมรรถภาพ </a:t>
            </a:r>
            <a:r>
              <a:rPr lang="th-TH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133850"/>
          </a:xfrm>
        </p:spPr>
        <p:txBody>
          <a:bodyPr/>
          <a:lstStyle/>
          <a:p>
            <a:pPr eaLnBrk="1" hangingPunct="1">
              <a:buNone/>
            </a:pP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N - Nutrition</a:t>
            </a:r>
            <a:r>
              <a:rPr lang="en-US" sz="4000" b="1" dirty="0" smtClean="0">
                <a:solidFill>
                  <a:srgbClr val="99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4000" b="1" dirty="0" smtClean="0">
              <a:solidFill>
                <a:srgbClr val="990000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hangingPunct="1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จำนวนมื้ออาหารต่อวัน  ชนิดของอาหารที่รับประทาน</a:t>
            </a:r>
          </a:p>
          <a:p>
            <a:pPr eaLnBrk="1" hangingPunct="1">
              <a:buNone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   พฤติกรรมการรับประทานอาหาร</a:t>
            </a:r>
            <a:endParaRPr lang="en-US" sz="4000" b="1" dirty="0" smtClean="0">
              <a:latin typeface="TH SarabunPSK" pitchFamily="34" charset="-34"/>
              <a:cs typeface="TH SarabunPSK" pitchFamily="34" charset="-34"/>
            </a:endParaRPr>
          </a:p>
          <a:p>
            <a:pPr eaLnBrk="1" hangingPunct="1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ประเภทอาหารประจำวัน เช่น ประกอบอาหารเอง   </a:t>
            </a:r>
          </a:p>
          <a:p>
            <a:pPr eaLnBrk="1" hangingPunct="1">
              <a:buNone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   อาหารสำเร็จรูป</a:t>
            </a:r>
            <a:endParaRPr lang="en-US" sz="4000" b="1" dirty="0" smtClean="0">
              <a:latin typeface="TH SarabunPSK" pitchFamily="34" charset="-34"/>
              <a:cs typeface="TH SarabunPSK" pitchFamily="34" charset="-34"/>
            </a:endParaRPr>
          </a:p>
          <a:p>
            <a:pPr eaLnBrk="1" hangingPunct="1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ภาวะโภชนาการ อ้วน น้ำหนักเกิน ผอม</a:t>
            </a:r>
            <a:endParaRPr lang="en-US" sz="4000" b="1" dirty="0" smtClean="0"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buFontTx/>
              <a:buNone/>
            </a:pPr>
            <a:endParaRPr lang="th-TH" sz="4000" b="1" dirty="0" smtClean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5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เครื่องมือ</a:t>
            </a:r>
            <a:r>
              <a:rPr lang="en-US" sz="5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INHOME - SSS</a:t>
            </a:r>
            <a:endParaRPr lang="th-TH" sz="5400" b="1" dirty="0" smtClean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H-Housing</a:t>
            </a:r>
            <a:r>
              <a:rPr lang="en-US" sz="4000" b="1" dirty="0" smtClean="0">
                <a:solidFill>
                  <a:srgbClr val="99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4000" b="1" dirty="0" smtClean="0">
              <a:latin typeface="TH SarabunPSK" pitchFamily="34" charset="-34"/>
              <a:cs typeface="TH SarabunPSK" pitchFamily="34" charset="-34"/>
            </a:endParaRPr>
          </a:p>
          <a:p>
            <a:pPr eaLnBrk="1" hangingPunct="1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สิ่งแวดล้อมภายในบ้าน ความสะอาด สัตว์เลี้ยง  ความเป็นระเบียบ  ความแออัด สิ่งอำนวยความสะดวก 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แอร์ โทรทัศน์ ตู้เย็น 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หนังสือ</a:t>
            </a:r>
            <a:endParaRPr lang="en-US" sz="4000" b="1" dirty="0" smtClean="0">
              <a:latin typeface="TH SarabunPSK" pitchFamily="34" charset="-34"/>
              <a:cs typeface="TH SarabunPSK" pitchFamily="34" charset="-34"/>
            </a:endParaRPr>
          </a:p>
          <a:p>
            <a:pPr eaLnBrk="1" hangingPunct="1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สิ่งแวดล้อมอาณาบริเวณบ้าน  เพื่อนบ้าน</a:t>
            </a:r>
            <a:endParaRPr lang="en-US" sz="4000" b="1" dirty="0" smtClean="0"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buFontTx/>
              <a:buNone/>
            </a:pPr>
            <a:endParaRPr lang="th-TH" sz="4000" b="1" dirty="0" smtClean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5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เครื่องมือ</a:t>
            </a:r>
            <a:r>
              <a:rPr lang="en-US" sz="5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INHOME - SSS</a:t>
            </a:r>
            <a:endParaRPr lang="th-TH" sz="5400" b="1" dirty="0" smtClean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C:\Users\wacharaporn\AppData\Local\Microsoft\Windows\INetCache\IE\QRPDMKH5\20151117_1354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05000" y="1371600"/>
            <a:ext cx="5638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81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O - Other people </a:t>
            </a:r>
            <a:r>
              <a:rPr lang="en-US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</a:t>
            </a:r>
            <a:endParaRPr lang="th-TH" sz="4000" b="1" dirty="0" smtClean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hangingPunct="1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เพื่อนบ้าน  บุคคลที่ให้การช่วยเหลือทางเศรษฐกิจ สังคม ผู้ดูแล</a:t>
            </a:r>
            <a:endParaRPr lang="en-US" sz="4000" b="1" dirty="0" smtClean="0">
              <a:latin typeface="TH SarabunPSK" pitchFamily="34" charset="-34"/>
              <a:cs typeface="TH SarabunPSK" pitchFamily="34" charset="-34"/>
            </a:endParaRPr>
          </a:p>
          <a:p>
            <a:pPr eaLnBrk="1" hangingPunct="1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ตัวแทน  ผู้ได้รับมอบอำนาจ</a:t>
            </a:r>
            <a:endParaRPr lang="en-US" sz="4000" b="1" dirty="0" smtClean="0"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buFontTx/>
              <a:buNone/>
            </a:pPr>
            <a:endParaRPr lang="th-TH" sz="4000" b="1" dirty="0" smtClean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12763"/>
            <a:ext cx="7772400" cy="858837"/>
          </a:xfrm>
          <a:solidFill>
            <a:srgbClr val="7030A0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5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เครื่องมือ</a:t>
            </a:r>
            <a:r>
              <a:rPr lang="en-US" sz="5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INHOME - SSS</a:t>
            </a:r>
            <a:endParaRPr lang="th-TH" sz="5400" b="1" dirty="0" smtClean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M - Medication </a:t>
            </a:r>
            <a:endParaRPr lang="th-TH" sz="4000" b="1" dirty="0" smtClean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hangingPunct="1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ยาที่แพทย์สั่ง</a:t>
            </a:r>
            <a:endParaRPr lang="en-US" sz="4000" b="1" dirty="0" smtClean="0">
              <a:latin typeface="TH SarabunPSK" pitchFamily="34" charset="-34"/>
              <a:cs typeface="TH SarabunPSK" pitchFamily="34" charset="-34"/>
            </a:endParaRPr>
          </a:p>
          <a:p>
            <a:pPr eaLnBrk="1" hangingPunct="1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ยาที่แพทย์ไม่ได้สั่ง</a:t>
            </a:r>
            <a:endParaRPr lang="en-US" sz="4000" b="1" dirty="0" smtClean="0">
              <a:latin typeface="TH SarabunPSK" pitchFamily="34" charset="-34"/>
              <a:cs typeface="TH SarabunPSK" pitchFamily="34" charset="-34"/>
            </a:endParaRPr>
          </a:p>
          <a:p>
            <a:pPr eaLnBrk="1" hangingPunct="1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อาหารเสริม</a:t>
            </a:r>
            <a:endParaRPr lang="en-US" sz="4000" b="1" dirty="0" smtClean="0">
              <a:latin typeface="TH SarabunPSK" pitchFamily="34" charset="-34"/>
              <a:cs typeface="TH SarabunPSK" pitchFamily="34" charset="-34"/>
            </a:endParaRPr>
          </a:p>
          <a:p>
            <a:pPr eaLnBrk="1" hangingPunct="1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ยาสมุนไพร</a:t>
            </a:r>
            <a:endParaRPr lang="en-US" sz="4000" b="1" dirty="0" smtClean="0">
              <a:latin typeface="TH SarabunPSK" pitchFamily="34" charset="-34"/>
              <a:cs typeface="TH SarabunPSK" pitchFamily="34" charset="-34"/>
            </a:endParaRPr>
          </a:p>
          <a:p>
            <a:pPr eaLnBrk="1" hangingPunct="1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การกินยาสม่ำเสมอ การบริหารยาเป็นระเบียบ</a:t>
            </a:r>
            <a:endParaRPr lang="en-US" sz="4000" b="1" dirty="0" smtClean="0"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buFontTx/>
              <a:buNone/>
            </a:pPr>
            <a:endParaRPr lang="th-TH" sz="4000" b="1" dirty="0" smtClean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5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เครื่องมือ</a:t>
            </a:r>
            <a:r>
              <a:rPr lang="en-US" sz="5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INHOME - SSS</a:t>
            </a:r>
            <a:endParaRPr lang="th-TH" sz="5400" b="1" dirty="0" smtClean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304800" y="457200"/>
            <a:ext cx="8153400" cy="5943600"/>
          </a:xfrm>
          <a:prstGeom prst="verticalScroll">
            <a:avLst/>
          </a:prstGeom>
          <a:solidFill>
            <a:srgbClr val="00206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en-US" sz="4000" b="1" dirty="0" smtClean="0">
                <a:solidFill>
                  <a:srgbClr val="FFFF66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en-US" sz="4000" b="1" dirty="0" err="1" smtClean="0">
                <a:solidFill>
                  <a:srgbClr val="FFFF66"/>
                </a:solidFill>
                <a:latin typeface="TH SarabunPSK" pitchFamily="34" charset="-34"/>
                <a:cs typeface="TH SarabunPSK" pitchFamily="34" charset="-34"/>
              </a:rPr>
              <a:t>ครอบครัว</a:t>
            </a:r>
            <a:r>
              <a:rPr lang="en-US" sz="4000" b="1" dirty="0" smtClean="0">
                <a:solidFill>
                  <a:srgbClr val="FFFF66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000" b="1" dirty="0" err="1" smtClean="0">
                <a:solidFill>
                  <a:srgbClr val="FFFF66"/>
                </a:solidFill>
                <a:latin typeface="TH SarabunPSK" pitchFamily="34" charset="-34"/>
                <a:cs typeface="TH SarabunPSK" pitchFamily="34" charset="-34"/>
              </a:rPr>
              <a:t>คือ</a:t>
            </a:r>
            <a:r>
              <a:rPr lang="en-US" sz="4000" b="1" dirty="0" smtClean="0">
                <a:solidFill>
                  <a:srgbClr val="FFFF66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000" b="1" dirty="0" err="1" smtClean="0">
                <a:solidFill>
                  <a:srgbClr val="FFFF66"/>
                </a:solidFill>
                <a:latin typeface="TH SarabunPSK" pitchFamily="34" charset="-34"/>
                <a:cs typeface="TH SarabunPSK" pitchFamily="34" charset="-34"/>
              </a:rPr>
              <a:t>กลุ่ม</a:t>
            </a:r>
            <a:r>
              <a:rPr lang="en-US" sz="4000" b="1" dirty="0" err="1">
                <a:solidFill>
                  <a:srgbClr val="FFFF66"/>
                </a:solidFill>
                <a:latin typeface="TH SarabunPSK" pitchFamily="34" charset="-34"/>
                <a:cs typeface="TH SarabunPSK" pitchFamily="34" charset="-34"/>
              </a:rPr>
              <a:t>บุคคลตั้งแต่</a:t>
            </a:r>
            <a:r>
              <a:rPr lang="en-US" sz="4000" b="1" dirty="0">
                <a:solidFill>
                  <a:srgbClr val="FFFF66"/>
                </a:solidFill>
                <a:latin typeface="TH SarabunPSK" pitchFamily="34" charset="-34"/>
                <a:cs typeface="TH SarabunPSK" pitchFamily="34" charset="-34"/>
              </a:rPr>
              <a:t> 2 </a:t>
            </a:r>
            <a:r>
              <a:rPr lang="en-US" sz="4000" b="1" dirty="0" err="1">
                <a:solidFill>
                  <a:srgbClr val="FFFF66"/>
                </a:solidFill>
                <a:latin typeface="TH SarabunPSK" pitchFamily="34" charset="-34"/>
                <a:cs typeface="TH SarabunPSK" pitchFamily="34" charset="-34"/>
              </a:rPr>
              <a:t>คน</a:t>
            </a:r>
            <a:r>
              <a:rPr lang="en-US" sz="4000" b="1" dirty="0">
                <a:solidFill>
                  <a:srgbClr val="FFFF66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000" b="1" dirty="0" err="1">
                <a:solidFill>
                  <a:srgbClr val="FFFF66"/>
                </a:solidFill>
                <a:latin typeface="TH SarabunPSK" pitchFamily="34" charset="-34"/>
                <a:cs typeface="TH SarabunPSK" pitchFamily="34" charset="-34"/>
              </a:rPr>
              <a:t>ขึ้นไป</a:t>
            </a:r>
            <a:r>
              <a:rPr lang="en-US" sz="4000" b="1" dirty="0" err="1">
                <a:latin typeface="TH SarabunPSK" pitchFamily="34" charset="-34"/>
                <a:cs typeface="TH SarabunPSK" pitchFamily="34" charset="-34"/>
              </a:rPr>
              <a:t>ที่มีความ</a:t>
            </a:r>
            <a:r>
              <a:rPr lang="en-US" sz="4000" b="1" dirty="0" err="1" smtClean="0">
                <a:latin typeface="TH SarabunPSK" pitchFamily="34" charset="-34"/>
                <a:cs typeface="TH SarabunPSK" pitchFamily="34" charset="-34"/>
              </a:rPr>
              <a:t>ผูกพัน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กัน</a:t>
            </a:r>
            <a:r>
              <a:rPr lang="en-US" sz="4000" b="1" dirty="0" err="1" smtClean="0">
                <a:latin typeface="TH SarabunPSK" pitchFamily="34" charset="-34"/>
                <a:cs typeface="TH SarabunPSK" pitchFamily="34" charset="-34"/>
              </a:rPr>
              <a:t>ทาง</a:t>
            </a:r>
            <a:r>
              <a:rPr lang="en-US" sz="4000" b="1" dirty="0" err="1">
                <a:latin typeface="TH SarabunPSK" pitchFamily="34" charset="-34"/>
                <a:cs typeface="TH SarabunPSK" pitchFamily="34" charset="-34"/>
              </a:rPr>
              <a:t>อารมณ์และจิตใจในการดำเนินชีวิตร่วมกัน</a:t>
            </a:r>
            <a:r>
              <a:rPr lang="en-US" sz="4000" b="1" dirty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4000" b="1" dirty="0" err="1">
                <a:latin typeface="TH SarabunPSK" pitchFamily="34" charset="-34"/>
                <a:cs typeface="TH SarabunPSK" pitchFamily="34" charset="-34"/>
              </a:rPr>
              <a:t>รวมทั้งการพึ่งพิงกัน</a:t>
            </a:r>
            <a:r>
              <a:rPr lang="en-US" sz="4000" b="1" dirty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en-US" sz="4000" b="1" dirty="0" err="1">
                <a:latin typeface="TH SarabunPSK" pitchFamily="34" charset="-34"/>
                <a:cs typeface="TH SarabunPSK" pitchFamily="34" charset="-34"/>
              </a:rPr>
              <a:t>ทางสังคมเศรษฐกิจ</a:t>
            </a:r>
            <a:r>
              <a:rPr lang="en-US" sz="4000" b="1" dirty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4000" b="1" dirty="0" err="1">
                <a:latin typeface="TH SarabunPSK" pitchFamily="34" charset="-34"/>
                <a:cs typeface="TH SarabunPSK" pitchFamily="34" charset="-34"/>
              </a:rPr>
              <a:t>และมีความสัมพันธ์กันทางกฎหมายหรือทางสายโลหิต</a:t>
            </a:r>
            <a:r>
              <a:rPr lang="en-US" sz="4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000" b="1" dirty="0">
                <a:solidFill>
                  <a:srgbClr val="FFFF66"/>
                </a:solidFill>
                <a:latin typeface="TH SarabunPSK" pitchFamily="34" charset="-34"/>
                <a:cs typeface="TH SarabunPSK" pitchFamily="34" charset="-34"/>
              </a:rPr>
              <a:t> ครอบครัวบางครอบครัวอาจมีลักษณะเป็นข้อยกเว้นบางประการจากดังกล่าวก็ย่อมได้</a:t>
            </a:r>
            <a:endParaRPr lang="th-TH" sz="4000" b="1" dirty="0">
              <a:solidFill>
                <a:srgbClr val="FFFF66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533400"/>
            <a:ext cx="444384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 smtClean="0">
                <a:solidFill>
                  <a:srgbClr val="FFFF66"/>
                </a:solidFill>
                <a:latin typeface="TH SarabunPSK" pitchFamily="34" charset="-34"/>
                <a:cs typeface="TH SarabunPSK" pitchFamily="34" charset="-34"/>
              </a:rPr>
              <a:t>ความหมายของครอบครัว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7772400" cy="4572000"/>
          </a:xfrm>
        </p:spPr>
        <p:txBody>
          <a:bodyPr/>
          <a:lstStyle/>
          <a:p>
            <a:pPr eaLnBrk="1" hangingPunct="1">
              <a:buNone/>
            </a:pPr>
            <a:r>
              <a:rPr lang="en-US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E - Examination</a:t>
            </a:r>
            <a:endParaRPr lang="en-US" sz="4000" dirty="0" smtClean="0">
              <a:latin typeface="TH SarabunPSK" pitchFamily="34" charset="-34"/>
              <a:cs typeface="TH SarabunPSK" pitchFamily="34" charset="-34"/>
            </a:endParaRPr>
          </a:p>
          <a:p>
            <a:pPr eaLnBrk="1" hangingPunct="1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การตรวจร่างกาย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 :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น้ำหนัก ส่วนสูง สัญญาณชีพ ตรวจร่างกายตามระบบ</a:t>
            </a:r>
            <a:endParaRPr lang="en-US" sz="4000" b="1" dirty="0" smtClean="0">
              <a:latin typeface="TH SarabunPSK" pitchFamily="34" charset="-34"/>
              <a:cs typeface="TH SarabunPSK" pitchFamily="34" charset="-34"/>
            </a:endParaRPr>
          </a:p>
          <a:p>
            <a:pPr eaLnBrk="1" hangingPunct="1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ผลการตรวจเลือด ปัสสาวะ</a:t>
            </a:r>
            <a:endParaRPr lang="en-US" sz="4000" b="1" dirty="0" smtClean="0"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buFontTx/>
              <a:buNone/>
            </a:pPr>
            <a:endParaRPr lang="th-TH" sz="4000" b="1" dirty="0" smtClean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5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เครื่องมือ</a:t>
            </a:r>
            <a:r>
              <a:rPr lang="en-US" sz="5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INHOME - SSS</a:t>
            </a:r>
            <a:endParaRPr lang="th-TH" sz="5400" b="1" dirty="0" smtClean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SSS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S - Safety </a:t>
            </a:r>
            <a:r>
              <a:rPr lang="en-US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ประเมินความปลอดภัยภายในบ้าน ห้องน้ำ แสงสว่าง ไฟฟ้า เสียง เตาแกส แอร์ 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  สิ่งกีดขวางทางเดิน</a:t>
            </a:r>
            <a:endParaRPr lang="th-TH" sz="4000" b="1" dirty="0" smtClean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92D050"/>
                </a:solidFill>
                <a:latin typeface="TH SarabunPSK" pitchFamily="34" charset="-34"/>
                <a:cs typeface="TH SarabunPSK" pitchFamily="34" charset="-34"/>
              </a:rPr>
              <a:t>S - Spiritual health </a:t>
            </a:r>
            <a:r>
              <a:rPr lang="th-TH" sz="4000" b="1" dirty="0" smtClean="0">
                <a:solidFill>
                  <a:srgbClr val="92D05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การนับถือศาสนา ลัทธิ ความเชื่อทางศาสนา ไสยศาสตร์</a:t>
            </a:r>
            <a:endParaRPr lang="th-TH" sz="4000" b="1" dirty="0" smtClean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S – Service</a:t>
            </a:r>
            <a:r>
              <a:rPr lang="th-TH" sz="4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แหล่งบริการสุขภาพที่อยู่ในพื้นที่</a:t>
            </a:r>
            <a:endParaRPr lang="th-TH" sz="4000" b="1" dirty="0" smtClean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772400" cy="914400"/>
          </a:xfrm>
          <a:solidFill>
            <a:srgbClr val="7030A0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5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เครื่องมือ</a:t>
            </a:r>
            <a:r>
              <a:rPr lang="en-US" sz="5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INHOME - SSS</a:t>
            </a:r>
            <a:endParaRPr lang="th-TH" sz="5400" b="1" dirty="0" smtClean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5.</a:t>
            </a:r>
            <a:r>
              <a:rPr lang="th-TH" sz="5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สรุปภาวะสุขภาพ</a:t>
            </a:r>
            <a:endParaRPr lang="th-TH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  <a:defRPr/>
            </a:pPr>
            <a:r>
              <a:rPr lang="th-TH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การวินิจฉัยโรคและความเจ็บป่วย 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th-TH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พฤติกรรมความเสี่ยง</a:t>
            </a:r>
          </a:p>
          <a:p>
            <a:endParaRPr lang="th-TH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6. </a:t>
            </a:r>
            <a:r>
              <a:rPr lang="th-TH" sz="5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กิจกรรมการดำเนินการ</a:t>
            </a:r>
            <a:endParaRPr lang="th-TH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th-TH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การให้คำแนะนำการสร้างเสริมสุขภาพ </a:t>
            </a:r>
          </a:p>
          <a:p>
            <a:pPr>
              <a:defRPr/>
            </a:pPr>
            <a:r>
              <a:rPr lang="th-TH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การรักษาพยาบาลเบื้องต้น</a:t>
            </a:r>
          </a:p>
          <a:p>
            <a:pPr>
              <a:buNone/>
            </a:pPr>
            <a:endParaRPr lang="th-TH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>
              <a:defRPr/>
            </a:pPr>
            <a:r>
              <a:rPr lang="en-US" sz="5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7.</a:t>
            </a:r>
            <a:r>
              <a:rPr lang="th-TH" sz="5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แผนการเยี่ยมครั้งต่อไป</a:t>
            </a:r>
            <a:endParaRPr lang="en-US" sz="5400" b="1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ประเมินตามความรุนแรงของการวินิจฉัยโรคและความเจ็บป่วย</a:t>
            </a:r>
          </a:p>
          <a:p>
            <a:r>
              <a:rPr lang="th-TH" sz="4000" b="1" dirty="0" smtClean="0"/>
              <a:t>การนัดหมายผู้ป่วยและผู้ดูแล</a:t>
            </a:r>
            <a:endParaRPr lang="th-TH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438400" y="3048000"/>
            <a:ext cx="2286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486400" y="2743200"/>
            <a:ext cx="381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ctrTitle"/>
          </p:nvPr>
        </p:nvSpPr>
        <p:spPr bwMode="auto">
          <a:xfrm>
            <a:off x="914400" y="4343400"/>
            <a:ext cx="7772400" cy="19748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R="0" algn="ctr"/>
            <a:r>
              <a:rPr lang="th-TH" cap="none" dirty="0" smtClean="0">
                <a:effectLst/>
                <a:latin typeface="TH SarabunPSK" pitchFamily="34" charset="-34"/>
                <a:cs typeface="TH SarabunPSK" pitchFamily="34" charset="-34"/>
              </a:rPr>
              <a:t>เยี่ยมบ้านผู้ป่วยโรคเรื้อรัง</a:t>
            </a:r>
          </a:p>
        </p:txBody>
      </p:sp>
      <p:sp>
        <p:nvSpPr>
          <p:cNvPr id="45059" name="Subtitle 2"/>
          <p:cNvSpPr>
            <a:spLocks noGrp="1"/>
          </p:cNvSpPr>
          <p:nvPr>
            <p:ph type="subTitle" idx="1"/>
          </p:nvPr>
        </p:nvSpPr>
        <p:spPr>
          <a:xfrm>
            <a:off x="990600" y="1219200"/>
            <a:ext cx="7772400" cy="1508125"/>
          </a:xfr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th-TH" sz="5400" b="1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กรณีศึกษา การดูแลผู้ป่วยที่บ้าน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600"/>
            <a:ext cx="8672567" cy="5632311"/>
          </a:xfrm>
          <a:prstGeom prst="rect">
            <a:avLst/>
          </a:prstGeom>
          <a:solidFill>
            <a:schemeClr val="bg2">
              <a:lumMod val="50000"/>
            </a:schemeClr>
          </a:solidFill>
          <a:scene3d>
            <a:camera prst="obliqueTopLeft"/>
            <a:lightRig rig="threePt" dir="t"/>
          </a:scene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36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ความเจ็บป่วยเรื้อรัง </a:t>
            </a:r>
          </a:p>
          <a:p>
            <a:pPr>
              <a:defRPr/>
            </a:pP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th-TH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      หมายถึง </a:t>
            </a:r>
            <a:r>
              <a:rPr lang="th-TH" sz="3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  <a:t>ภาวะสุขภาพที่เบี่ยงเบนออกจากสภาพปกติ</a:t>
            </a:r>
          </a:p>
          <a:p>
            <a:pPr>
              <a:defRPr/>
            </a:pPr>
            <a:r>
              <a:rPr lang="th-TH" sz="3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และมีลักษณะต่อไปนี้อย่างน้อย หนึ่งข้อ คือ </a:t>
            </a:r>
          </a:p>
          <a:p>
            <a:pPr>
              <a:defRPr/>
            </a:pPr>
            <a:endParaRPr lang="th-TH" sz="3600" b="1" dirty="0">
              <a:solidFill>
                <a:schemeClr val="accent3">
                  <a:lumMod val="60000"/>
                  <a:lumOff val="4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1. เป็นโรคที่ไม่สามารถรักษาให้หายขาดหรือมีอาการป่วยอย่างถาวร </a:t>
            </a:r>
          </a:p>
          <a:p>
            <a:pPr>
              <a:defRPr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2. มีความพิการหลงเหลืออยู่</a:t>
            </a:r>
          </a:p>
          <a:p>
            <a:pPr>
              <a:defRPr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3. พยาธิสภาพที่เกิดขึ้นไม่สามารถกลับคืนมาได้เหมือนเดิม</a:t>
            </a:r>
          </a:p>
          <a:p>
            <a:pPr>
              <a:defRPr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4. ต้องการฝึกฝนเป็นพิเศษเพื่อฟื้นฟูสมรรถภาพ </a:t>
            </a:r>
          </a:p>
          <a:p>
            <a:pPr>
              <a:defRPr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5. ต้องการดูแลเอาใจใส่อย่างต่อเนื่องเป็นระยะเวลานาน</a:t>
            </a:r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th-TH" sz="48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ผลกระทบของการเจ็บป่วยเรื้อรัง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002060"/>
          </a:solidFill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  <a:t>ผลกระทบต่อผู้ป่วย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 marL="609600" indent="-609600" eaLnBrk="1" hangingPunct="1">
              <a:buFontTx/>
              <a:buNone/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	ด้านร่างกาย - สูญเสียหน้าที่การทำงาน</a:t>
            </a:r>
            <a:r>
              <a:rPr lang="th-TH" b="1" dirty="0" smtClean="0"/>
              <a:t>ของอวัยวะ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ทนทุกข์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	ด้านจิตใจ	  - ปมด้อย ขาดความมั่นใจตนเอง คุณค่าในตนเอง			    ลดลง หวาดกลัว หมดหวัง ซึมเศร้า โกรธ 			    หงุดหงิด กลุ้มใจ วิตกกังวล</a:t>
            </a:r>
          </a:p>
          <a:p>
            <a:pPr marL="609600" indent="-609600" eaLnBrk="1" hangingPunct="1">
              <a:buNone/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	ด้านสังคม	  - แยกตัวจากสังคม </a:t>
            </a:r>
            <a:r>
              <a:rPr lang="th-TH" b="1" dirty="0" smtClean="0"/>
              <a:t>ความสามารถในการทำงานลดลง </a:t>
            </a:r>
          </a:p>
          <a:p>
            <a:pPr marL="609600" indent="-609600" eaLnBrk="1" hangingPunct="1">
              <a:buNone/>
              <a:defRPr/>
            </a:pPr>
            <a:r>
              <a:rPr lang="th-TH" b="1" dirty="0" smtClean="0"/>
              <a:t>                          ชีวิตทางสังคมถูกจำกัดในกิจกรรมต่างๆ</a:t>
            </a:r>
            <a:endParaRPr lang="en-US" b="1" dirty="0" smtClean="0"/>
          </a:p>
          <a:p>
            <a:pPr marL="609600" indent="-609600" eaLnBrk="1" hangingPunct="1">
              <a:buFontTx/>
              <a:buNone/>
              <a:defRPr/>
            </a:pPr>
            <a:endParaRPr lang="th-TH" b="1" dirty="0" smtClean="0"/>
          </a:p>
          <a:p>
            <a:pPr marL="609600" indent="-609600" eaLnBrk="1" hangingPunct="1">
              <a:buFontTx/>
              <a:buNone/>
              <a:defRPr/>
            </a:pPr>
            <a:endParaRPr lang="th-TH" b="1" dirty="0" smtClean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th-TH" sz="48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ผลกระทบของการเจ็บป่วยเรื้อรัง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002060"/>
          </a:solidFill>
        </p:spPr>
        <p:txBody>
          <a:bodyPr/>
          <a:lstStyle/>
          <a:p>
            <a:pPr marL="582613" indent="-514350" eaLnBrk="1" hangingPunct="1">
              <a:buFontTx/>
              <a:buAutoNum type="arabicPeriod" startAt="2"/>
              <a:defRPr/>
            </a:pPr>
            <a:r>
              <a:rPr lang="th-TH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ผลกระทบต่อครอบครัว</a:t>
            </a:r>
          </a:p>
          <a:p>
            <a:pPr marL="582613" indent="-514350" eaLnBrk="1" hangingPunct="1">
              <a:buFont typeface="Wingdings" pitchFamily="2" charset="2"/>
              <a:buNone/>
              <a:defRPr/>
            </a:pPr>
            <a:endParaRPr lang="th-TH" sz="4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582613" indent="-514350" eaLnBrk="1" hangingPunct="1">
              <a:buFont typeface="Courier New" pitchFamily="49" charset="0"/>
              <a:buChar char="o"/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บทบาทของสมาชิกในครอบครัวต้องเปลี่ยนแปลงไป 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รายจ่ายเพิ่มขึ้น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ความเหน็ดเหนื่อยอ่อนล้า ความเครียดในฐานะผู้ดูแลผู้ป่วย 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ปัญหาความสัมพันธ์ในครอบครัว</a:t>
            </a:r>
          </a:p>
          <a:p>
            <a:pPr eaLnBrk="1" hangingPunct="1">
              <a:buFontTx/>
              <a:buNone/>
              <a:defRPr/>
            </a:pPr>
            <a:endParaRPr lang="th-TH" b="1" dirty="0" smtClean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th-TH" sz="48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ผลกระทบของการเจ็บป่วยเรื้อรัง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002060"/>
          </a:solidFill>
        </p:spPr>
        <p:txBody>
          <a:bodyPr/>
          <a:lstStyle/>
          <a:p>
            <a:pPr marL="582613" indent="-514350" eaLnBrk="1" hangingPunct="1">
              <a:buFontTx/>
              <a:buAutoNum type="arabicPeriod" startAt="3"/>
              <a:defRPr/>
            </a:pPr>
            <a:r>
              <a:rPr lang="th-TH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ผลกระทบต่อชุมชน</a:t>
            </a:r>
          </a:p>
          <a:p>
            <a:pPr marL="582613" indent="-514350" eaLnBrk="1" hangingPunct="1">
              <a:buFont typeface="Wingdings" pitchFamily="2" charset="2"/>
              <a:buNone/>
              <a:defRPr/>
            </a:pPr>
            <a:endParaRPr lang="th-TH" sz="4000" b="1" dirty="0" smtClean="0"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รัฐต้องจัดบริการทางการแพทย์และสาธารณสุขที่ </a:t>
            </a:r>
          </a:p>
          <a:p>
            <a:pPr eaLnBrk="1" hangingPunct="1">
              <a:buFontTx/>
              <a:buNone/>
              <a:defRPr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เหมาะสมได้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ชุมชนไม่เข้มแข็ง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103632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th-TH" sz="6600">
              <a:latin typeface="Angsana New" pitchFamily="18" charset="-34"/>
            </a:endParaRPr>
          </a:p>
          <a:p>
            <a:pPr eaLnBrk="0" hangingPunct="0"/>
            <a:r>
              <a:rPr lang="th-TH" sz="6600">
                <a:latin typeface="Angsana New" pitchFamily="18" charset="-34"/>
              </a:rPr>
              <a:t>	</a:t>
            </a:r>
            <a:r>
              <a:rPr lang="th-TH" sz="4400" b="1">
                <a:solidFill>
                  <a:srgbClr val="FFFF66"/>
                </a:solidFill>
                <a:latin typeface="Angsana New" pitchFamily="18" charset="-34"/>
              </a:rPr>
              <a:t>ชีววิทยา	          -  ผูกพันทางสายโลหิต</a:t>
            </a:r>
          </a:p>
          <a:p>
            <a:pPr eaLnBrk="0" hangingPunct="0"/>
            <a:r>
              <a:rPr lang="th-TH" sz="4400" b="1">
                <a:solidFill>
                  <a:srgbClr val="FFFF66"/>
                </a:solidFill>
                <a:latin typeface="Angsana New" pitchFamily="18" charset="-34"/>
              </a:rPr>
              <a:t>	เศรษฐศาสตร์	- ใช้จ่ายงบประมาณเดียวกัน  </a:t>
            </a:r>
          </a:p>
          <a:p>
            <a:pPr eaLnBrk="0" hangingPunct="0"/>
            <a:r>
              <a:rPr lang="th-TH" sz="4400" b="1">
                <a:solidFill>
                  <a:srgbClr val="FFFF66"/>
                </a:solidFill>
                <a:latin typeface="Angsana New" pitchFamily="18" charset="-34"/>
              </a:rPr>
              <a:t> 	สังคมศาสตร์	- ร่วมที่อยู่อาศัย   มีปฏิสัมพันธกัน</a:t>
            </a:r>
          </a:p>
          <a:p>
            <a:pPr eaLnBrk="0" hangingPunct="0"/>
            <a:r>
              <a:rPr lang="th-TH" sz="4400" b="1">
                <a:solidFill>
                  <a:srgbClr val="FFFF66"/>
                </a:solidFill>
                <a:latin typeface="Angsana New" pitchFamily="18" charset="-34"/>
              </a:rPr>
              <a:t>	กฎหมาย	          -  จดทะเบียนสมรส</a:t>
            </a:r>
          </a:p>
          <a:p>
            <a:pPr eaLnBrk="0" hangingPunct="0"/>
            <a:r>
              <a:rPr lang="th-TH" sz="4400" b="1">
                <a:solidFill>
                  <a:srgbClr val="FFFF66"/>
                </a:solidFill>
                <a:latin typeface="Angsana New" pitchFamily="18" charset="-34"/>
              </a:rPr>
              <a:t>			              สิทธิทางกฎหมาย</a:t>
            </a:r>
            <a:endParaRPr lang="th-TH" sz="4400">
              <a:solidFill>
                <a:srgbClr val="FFFF66"/>
              </a:solidFill>
              <a:latin typeface="Angsana New" pitchFamily="18" charset="-34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960938"/>
            <a:ext cx="2362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 autoUpdateAnimBg="0" advAuto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85800"/>
            <a:ext cx="8438529" cy="563231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ผู้ป่วยหญิงไทยคู่ อายุ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65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ปี เชื้อชาติไทย สัญชาติไทย </a:t>
            </a: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อาชีพ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รับ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ราชการ</a:t>
            </a:r>
          </a:p>
          <a:p>
            <a:pPr>
              <a:defRPr/>
            </a:pP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th-TH" sz="36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อาการ</a:t>
            </a:r>
            <a:r>
              <a:rPr lang="th-TH" sz="36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สำคัญ  อ่อนแรงซีกซ้าย  </a:t>
            </a:r>
            <a:r>
              <a:rPr lang="en-US" sz="36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9 </a:t>
            </a:r>
            <a:r>
              <a:rPr lang="th-TH" sz="36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ปี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ประวัติ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ปัจจุบัน</a:t>
            </a:r>
          </a:p>
          <a:p>
            <a:pPr>
              <a:defRPr/>
            </a:pP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9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ปีก่อน มีอาการอ่อนแรงซีกซ้าย พูดลำบาก มารับการรักษาที่</a:t>
            </a:r>
          </a:p>
          <a:p>
            <a:pPr>
              <a:defRPr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 โรงพยาบาล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พระมงกุฎเกล้า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th-TH" sz="3600" b="1" dirty="0">
                <a:solidFill>
                  <a:srgbClr val="FF9999"/>
                </a:solidFill>
                <a:latin typeface="TH SarabunPSK" pitchFamily="34" charset="-34"/>
                <a:cs typeface="TH SarabunPSK" pitchFamily="34" charset="-34"/>
              </a:rPr>
              <a:t>ประวัติการเจ็บป่วยในอดีต</a:t>
            </a:r>
          </a:p>
          <a:p>
            <a:pPr>
              <a:defRPr/>
            </a:pP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3600" b="1" dirty="0">
                <a:solidFill>
                  <a:srgbClr val="FF9999"/>
                </a:solidFill>
                <a:latin typeface="TH SarabunPSK" pitchFamily="34" charset="-34"/>
                <a:cs typeface="TH SarabunPSK" pitchFamily="34" charset="-34"/>
              </a:rPr>
              <a:t>โรคประจำตัว  ไตวายเรื้อรัง ความดันโลหิตสูง ไขมันในเลือดสูง </a:t>
            </a:r>
          </a:p>
          <a:p>
            <a:pPr>
              <a:defRPr/>
            </a:pPr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066800"/>
            <a:ext cx="8024954" cy="37856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ประวัติส่วนตัว</a:t>
            </a:r>
          </a:p>
          <a:p>
            <a:pPr>
              <a:defRPr/>
            </a:pP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ปฏิเสธประวัติการสูบบุหรี่    ปฏิเสธประวัติการดื่มสุรา</a:t>
            </a:r>
          </a:p>
          <a:p>
            <a:pPr>
              <a:defRPr/>
            </a:pPr>
            <a:endParaRPr lang="th-TH" sz="4000" b="1" dirty="0" smtClean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th-TH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ประวัติ</a:t>
            </a:r>
            <a:r>
              <a:rPr lang="th-TH" sz="4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ครอบครัว</a:t>
            </a:r>
          </a:p>
          <a:p>
            <a:pPr>
              <a:defRPr/>
            </a:pPr>
            <a:r>
              <a:rPr lang="th-TH" sz="4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  มี</a:t>
            </a:r>
            <a:r>
              <a:rPr lang="th-TH" sz="4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บุตร </a:t>
            </a:r>
            <a:r>
              <a:rPr lang="en-US" sz="4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4 </a:t>
            </a:r>
            <a:r>
              <a:rPr lang="th-TH" sz="4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คน</a:t>
            </a:r>
          </a:p>
          <a:p>
            <a:pPr>
              <a:defRPr/>
            </a:pPr>
            <a:r>
              <a:rPr lang="th-TH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   บุตรชาย</a:t>
            </a:r>
            <a:r>
              <a:rPr lang="th-TH" sz="4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คนเล็กเป็น ผู้พิการทางสมอง และหอบหืด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2400" y="2133600"/>
            <a:ext cx="533400" cy="457200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" name="Oval 2"/>
          <p:cNvSpPr/>
          <p:nvPr/>
        </p:nvSpPr>
        <p:spPr>
          <a:xfrm>
            <a:off x="5257800" y="2057400"/>
            <a:ext cx="533400" cy="533400"/>
          </a:xfrm>
          <a:prstGeom prst="ellipse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85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191000" y="3124200"/>
            <a:ext cx="1371600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3924300" y="2857500"/>
            <a:ext cx="533400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5295900" y="2857500"/>
            <a:ext cx="533400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4686300" y="3314700"/>
            <a:ext cx="381000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505200" y="3505200"/>
            <a:ext cx="4876800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3200400" y="3810000"/>
            <a:ext cx="609600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4419600" y="3810000"/>
            <a:ext cx="609600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5943600" y="4038600"/>
            <a:ext cx="1066800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8153400" y="3733800"/>
            <a:ext cx="457200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3200400" y="4038600"/>
            <a:ext cx="533400" cy="503238"/>
          </a:xfrm>
          <a:prstGeom prst="ellipse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57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rot="5400000">
            <a:off x="3314700" y="4762500"/>
            <a:ext cx="381000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1676400" y="4114800"/>
            <a:ext cx="533400" cy="533400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65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 rot="5400000">
            <a:off x="1752600" y="4800600"/>
            <a:ext cx="304800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1905000" y="4953000"/>
            <a:ext cx="1600200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5400000">
            <a:off x="2476500" y="5143500"/>
            <a:ext cx="381000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1143000" y="5334000"/>
            <a:ext cx="3124200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5400000">
            <a:off x="952500" y="5524500"/>
            <a:ext cx="381000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endCxn id="107" idx="0"/>
          </p:cNvCxnSpPr>
          <p:nvPr/>
        </p:nvCxnSpPr>
        <p:spPr>
          <a:xfrm rot="5400000">
            <a:off x="1943100" y="5600700"/>
            <a:ext cx="533400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5400000">
            <a:off x="3048000" y="5562600"/>
            <a:ext cx="457200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rot="5400000">
            <a:off x="4076700" y="5524500"/>
            <a:ext cx="381000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05"/>
          <p:cNvSpPr/>
          <p:nvPr/>
        </p:nvSpPr>
        <p:spPr>
          <a:xfrm>
            <a:off x="838200" y="5715000"/>
            <a:ext cx="533400" cy="533400"/>
          </a:xfrm>
          <a:prstGeom prst="ellipse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33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1981200" y="5867400"/>
            <a:ext cx="457200" cy="457200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27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2971800" y="5791200"/>
            <a:ext cx="533400" cy="533400"/>
          </a:xfrm>
          <a:prstGeom prst="ellipse">
            <a:avLst/>
          </a:prstGeom>
          <a:solidFill>
            <a:srgbClr val="FFFF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19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4038600" y="5638800"/>
            <a:ext cx="533400" cy="457200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17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4419600" y="3962400"/>
            <a:ext cx="533400" cy="533400"/>
          </a:xfrm>
          <a:prstGeom prst="ellipse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cxnSp>
        <p:nvCxnSpPr>
          <p:cNvPr id="116" name="Straight Connector 115"/>
          <p:cNvCxnSpPr>
            <a:endCxn id="119" idx="1"/>
          </p:cNvCxnSpPr>
          <p:nvPr/>
        </p:nvCxnSpPr>
        <p:spPr>
          <a:xfrm>
            <a:off x="4876800" y="4114800"/>
            <a:ext cx="609600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>
          <a:xfrm>
            <a:off x="5486400" y="3886200"/>
            <a:ext cx="457200" cy="457200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32" name="Oval 131"/>
          <p:cNvSpPr/>
          <p:nvPr/>
        </p:nvSpPr>
        <p:spPr>
          <a:xfrm>
            <a:off x="6248400" y="4572000"/>
            <a:ext cx="533400" cy="533400"/>
          </a:xfrm>
          <a:prstGeom prst="ellipse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33" name="Rectangle 132"/>
          <p:cNvSpPr/>
          <p:nvPr/>
        </p:nvSpPr>
        <p:spPr>
          <a:xfrm>
            <a:off x="7162800" y="4648200"/>
            <a:ext cx="457200" cy="457200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cxnSp>
        <p:nvCxnSpPr>
          <p:cNvPr id="136" name="Straight Connector 135"/>
          <p:cNvCxnSpPr/>
          <p:nvPr/>
        </p:nvCxnSpPr>
        <p:spPr>
          <a:xfrm>
            <a:off x="6781800" y="4876800"/>
            <a:ext cx="381000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Oval 146"/>
          <p:cNvSpPr/>
          <p:nvPr/>
        </p:nvSpPr>
        <p:spPr>
          <a:xfrm>
            <a:off x="8153400" y="3962400"/>
            <a:ext cx="533400" cy="533400"/>
          </a:xfrm>
          <a:prstGeom prst="ellipse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51" name="Freeform 150"/>
          <p:cNvSpPr/>
          <p:nvPr/>
        </p:nvSpPr>
        <p:spPr>
          <a:xfrm>
            <a:off x="1066800" y="3505200"/>
            <a:ext cx="3644900" cy="3171825"/>
          </a:xfrm>
          <a:custGeom>
            <a:avLst/>
            <a:gdLst>
              <a:gd name="connsiteX0" fmla="*/ 412124 w 3644722"/>
              <a:gd name="connsiteY0" fmla="*/ 1987341 h 3172197"/>
              <a:gd name="connsiteX1" fmla="*/ 437882 w 3644722"/>
              <a:gd name="connsiteY1" fmla="*/ 1897189 h 3172197"/>
              <a:gd name="connsiteX2" fmla="*/ 425003 w 3644722"/>
              <a:gd name="connsiteY2" fmla="*/ 1858552 h 3172197"/>
              <a:gd name="connsiteX3" fmla="*/ 386367 w 3644722"/>
              <a:gd name="connsiteY3" fmla="*/ 1704005 h 3172197"/>
              <a:gd name="connsiteX4" fmla="*/ 360609 w 3644722"/>
              <a:gd name="connsiteY4" fmla="*/ 1665369 h 3172197"/>
              <a:gd name="connsiteX5" fmla="*/ 321972 w 3644722"/>
              <a:gd name="connsiteY5" fmla="*/ 1639611 h 3172197"/>
              <a:gd name="connsiteX6" fmla="*/ 296215 w 3644722"/>
              <a:gd name="connsiteY6" fmla="*/ 1600974 h 3172197"/>
              <a:gd name="connsiteX7" fmla="*/ 257578 w 3644722"/>
              <a:gd name="connsiteY7" fmla="*/ 1562338 h 3172197"/>
              <a:gd name="connsiteX8" fmla="*/ 244699 w 3644722"/>
              <a:gd name="connsiteY8" fmla="*/ 1523701 h 3172197"/>
              <a:gd name="connsiteX9" fmla="*/ 218941 w 3644722"/>
              <a:gd name="connsiteY9" fmla="*/ 1472186 h 3172197"/>
              <a:gd name="connsiteX10" fmla="*/ 167426 w 3644722"/>
              <a:gd name="connsiteY10" fmla="*/ 1394912 h 3172197"/>
              <a:gd name="connsiteX11" fmla="*/ 141668 w 3644722"/>
              <a:gd name="connsiteY11" fmla="*/ 1356276 h 3172197"/>
              <a:gd name="connsiteX12" fmla="*/ 115910 w 3644722"/>
              <a:gd name="connsiteY12" fmla="*/ 1304760 h 3172197"/>
              <a:gd name="connsiteX13" fmla="*/ 90153 w 3644722"/>
              <a:gd name="connsiteY13" fmla="*/ 1266124 h 3172197"/>
              <a:gd name="connsiteX14" fmla="*/ 77274 w 3644722"/>
              <a:gd name="connsiteY14" fmla="*/ 1227487 h 3172197"/>
              <a:gd name="connsiteX15" fmla="*/ 51516 w 3644722"/>
              <a:gd name="connsiteY15" fmla="*/ 1188850 h 3172197"/>
              <a:gd name="connsiteX16" fmla="*/ 25758 w 3644722"/>
              <a:gd name="connsiteY16" fmla="*/ 1137335 h 3172197"/>
              <a:gd name="connsiteX17" fmla="*/ 12879 w 3644722"/>
              <a:gd name="connsiteY17" fmla="*/ 982789 h 3172197"/>
              <a:gd name="connsiteX18" fmla="*/ 0 w 3644722"/>
              <a:gd name="connsiteY18" fmla="*/ 918394 h 3172197"/>
              <a:gd name="connsiteX19" fmla="*/ 12879 w 3644722"/>
              <a:gd name="connsiteY19" fmla="*/ 763848 h 3172197"/>
              <a:gd name="connsiteX20" fmla="*/ 38637 w 3644722"/>
              <a:gd name="connsiteY20" fmla="*/ 609301 h 3172197"/>
              <a:gd name="connsiteX21" fmla="*/ 51516 w 3644722"/>
              <a:gd name="connsiteY21" fmla="*/ 557786 h 3172197"/>
              <a:gd name="connsiteX22" fmla="*/ 64395 w 3644722"/>
              <a:gd name="connsiteY22" fmla="*/ 493391 h 3172197"/>
              <a:gd name="connsiteX23" fmla="*/ 115910 w 3644722"/>
              <a:gd name="connsiteY23" fmla="*/ 403239 h 3172197"/>
              <a:gd name="connsiteX24" fmla="*/ 154547 w 3644722"/>
              <a:gd name="connsiteY24" fmla="*/ 364603 h 3172197"/>
              <a:gd name="connsiteX25" fmla="*/ 167426 w 3644722"/>
              <a:gd name="connsiteY25" fmla="*/ 325966 h 3172197"/>
              <a:gd name="connsiteX26" fmla="*/ 244699 w 3644722"/>
              <a:gd name="connsiteY26" fmla="*/ 261572 h 3172197"/>
              <a:gd name="connsiteX27" fmla="*/ 321972 w 3644722"/>
              <a:gd name="connsiteY27" fmla="*/ 210056 h 3172197"/>
              <a:gd name="connsiteX28" fmla="*/ 360609 w 3644722"/>
              <a:gd name="connsiteY28" fmla="*/ 171419 h 3172197"/>
              <a:gd name="connsiteX29" fmla="*/ 450761 w 3644722"/>
              <a:gd name="connsiteY29" fmla="*/ 119904 h 3172197"/>
              <a:gd name="connsiteX30" fmla="*/ 489398 w 3644722"/>
              <a:gd name="connsiteY30" fmla="*/ 94146 h 3172197"/>
              <a:gd name="connsiteX31" fmla="*/ 540913 w 3644722"/>
              <a:gd name="connsiteY31" fmla="*/ 81267 h 3172197"/>
              <a:gd name="connsiteX32" fmla="*/ 631065 w 3644722"/>
              <a:gd name="connsiteY32" fmla="*/ 42631 h 3172197"/>
              <a:gd name="connsiteX33" fmla="*/ 798491 w 3644722"/>
              <a:gd name="connsiteY33" fmla="*/ 3994 h 3172197"/>
              <a:gd name="connsiteX34" fmla="*/ 1352282 w 3644722"/>
              <a:gd name="connsiteY34" fmla="*/ 16873 h 3172197"/>
              <a:gd name="connsiteX35" fmla="*/ 1429555 w 3644722"/>
              <a:gd name="connsiteY35" fmla="*/ 42631 h 3172197"/>
              <a:gd name="connsiteX36" fmla="*/ 1468192 w 3644722"/>
              <a:gd name="connsiteY36" fmla="*/ 55510 h 3172197"/>
              <a:gd name="connsiteX37" fmla="*/ 1506829 w 3644722"/>
              <a:gd name="connsiteY37" fmla="*/ 68389 h 3172197"/>
              <a:gd name="connsiteX38" fmla="*/ 1558344 w 3644722"/>
              <a:gd name="connsiteY38" fmla="*/ 81267 h 3172197"/>
              <a:gd name="connsiteX39" fmla="*/ 1622739 w 3644722"/>
              <a:gd name="connsiteY39" fmla="*/ 107025 h 3172197"/>
              <a:gd name="connsiteX40" fmla="*/ 1687133 w 3644722"/>
              <a:gd name="connsiteY40" fmla="*/ 119904 h 3172197"/>
              <a:gd name="connsiteX41" fmla="*/ 1828800 w 3644722"/>
              <a:gd name="connsiteY41" fmla="*/ 158541 h 3172197"/>
              <a:gd name="connsiteX42" fmla="*/ 1880316 w 3644722"/>
              <a:gd name="connsiteY42" fmla="*/ 184298 h 3172197"/>
              <a:gd name="connsiteX43" fmla="*/ 1944710 w 3644722"/>
              <a:gd name="connsiteY43" fmla="*/ 210056 h 3172197"/>
              <a:gd name="connsiteX44" fmla="*/ 1996226 w 3644722"/>
              <a:gd name="connsiteY44" fmla="*/ 235814 h 3172197"/>
              <a:gd name="connsiteX45" fmla="*/ 2099257 w 3644722"/>
              <a:gd name="connsiteY45" fmla="*/ 261572 h 3172197"/>
              <a:gd name="connsiteX46" fmla="*/ 2150772 w 3644722"/>
              <a:gd name="connsiteY46" fmla="*/ 287329 h 3172197"/>
              <a:gd name="connsiteX47" fmla="*/ 2189409 w 3644722"/>
              <a:gd name="connsiteY47" fmla="*/ 313087 h 3172197"/>
              <a:gd name="connsiteX48" fmla="*/ 2318198 w 3644722"/>
              <a:gd name="connsiteY48" fmla="*/ 351724 h 3172197"/>
              <a:gd name="connsiteX49" fmla="*/ 2421229 w 3644722"/>
              <a:gd name="connsiteY49" fmla="*/ 403239 h 3172197"/>
              <a:gd name="connsiteX50" fmla="*/ 2472744 w 3644722"/>
              <a:gd name="connsiteY50" fmla="*/ 428997 h 3172197"/>
              <a:gd name="connsiteX51" fmla="*/ 2537139 w 3644722"/>
              <a:gd name="connsiteY51" fmla="*/ 441876 h 3172197"/>
              <a:gd name="connsiteX52" fmla="*/ 2575775 w 3644722"/>
              <a:gd name="connsiteY52" fmla="*/ 454755 h 3172197"/>
              <a:gd name="connsiteX53" fmla="*/ 2653048 w 3644722"/>
              <a:gd name="connsiteY53" fmla="*/ 467634 h 3172197"/>
              <a:gd name="connsiteX54" fmla="*/ 2730322 w 3644722"/>
              <a:gd name="connsiteY54" fmla="*/ 493391 h 3172197"/>
              <a:gd name="connsiteX55" fmla="*/ 2871989 w 3644722"/>
              <a:gd name="connsiteY55" fmla="*/ 506270 h 3172197"/>
              <a:gd name="connsiteX56" fmla="*/ 2949262 w 3644722"/>
              <a:gd name="connsiteY56" fmla="*/ 609301 h 3172197"/>
              <a:gd name="connsiteX57" fmla="*/ 3000778 w 3644722"/>
              <a:gd name="connsiteY57" fmla="*/ 660817 h 3172197"/>
              <a:gd name="connsiteX58" fmla="*/ 3078051 w 3644722"/>
              <a:gd name="connsiteY58" fmla="*/ 725211 h 3172197"/>
              <a:gd name="connsiteX59" fmla="*/ 3168203 w 3644722"/>
              <a:gd name="connsiteY59" fmla="*/ 841121 h 3172197"/>
              <a:gd name="connsiteX60" fmla="*/ 3219719 w 3644722"/>
              <a:gd name="connsiteY60" fmla="*/ 892636 h 3172197"/>
              <a:gd name="connsiteX61" fmla="*/ 3245477 w 3644722"/>
              <a:gd name="connsiteY61" fmla="*/ 931273 h 3172197"/>
              <a:gd name="connsiteX62" fmla="*/ 3284113 w 3644722"/>
              <a:gd name="connsiteY62" fmla="*/ 982789 h 3172197"/>
              <a:gd name="connsiteX63" fmla="*/ 3322750 w 3644722"/>
              <a:gd name="connsiteY63" fmla="*/ 1072941 h 3172197"/>
              <a:gd name="connsiteX64" fmla="*/ 3374265 w 3644722"/>
              <a:gd name="connsiteY64" fmla="*/ 1163093 h 3172197"/>
              <a:gd name="connsiteX65" fmla="*/ 3412902 w 3644722"/>
              <a:gd name="connsiteY65" fmla="*/ 1279003 h 3172197"/>
              <a:gd name="connsiteX66" fmla="*/ 3438660 w 3644722"/>
              <a:gd name="connsiteY66" fmla="*/ 1343397 h 3172197"/>
              <a:gd name="connsiteX67" fmla="*/ 3464417 w 3644722"/>
              <a:gd name="connsiteY67" fmla="*/ 1472186 h 3172197"/>
              <a:gd name="connsiteX68" fmla="*/ 3490175 w 3644722"/>
              <a:gd name="connsiteY68" fmla="*/ 1510822 h 3172197"/>
              <a:gd name="connsiteX69" fmla="*/ 3528812 w 3644722"/>
              <a:gd name="connsiteY69" fmla="*/ 1613853 h 3172197"/>
              <a:gd name="connsiteX70" fmla="*/ 3541691 w 3644722"/>
              <a:gd name="connsiteY70" fmla="*/ 1678248 h 3172197"/>
              <a:gd name="connsiteX71" fmla="*/ 3567448 w 3644722"/>
              <a:gd name="connsiteY71" fmla="*/ 1729763 h 3172197"/>
              <a:gd name="connsiteX72" fmla="*/ 3580327 w 3644722"/>
              <a:gd name="connsiteY72" fmla="*/ 1768400 h 3172197"/>
              <a:gd name="connsiteX73" fmla="*/ 3606085 w 3644722"/>
              <a:gd name="connsiteY73" fmla="*/ 1832794 h 3172197"/>
              <a:gd name="connsiteX74" fmla="*/ 3618964 w 3644722"/>
              <a:gd name="connsiteY74" fmla="*/ 1935825 h 3172197"/>
              <a:gd name="connsiteX75" fmla="*/ 3631843 w 3644722"/>
              <a:gd name="connsiteY75" fmla="*/ 1974462 h 3172197"/>
              <a:gd name="connsiteX76" fmla="*/ 3644722 w 3644722"/>
              <a:gd name="connsiteY76" fmla="*/ 2025977 h 3172197"/>
              <a:gd name="connsiteX77" fmla="*/ 3631843 w 3644722"/>
              <a:gd name="connsiteY77" fmla="*/ 2721436 h 3172197"/>
              <a:gd name="connsiteX78" fmla="*/ 3606085 w 3644722"/>
              <a:gd name="connsiteY78" fmla="*/ 2798710 h 3172197"/>
              <a:gd name="connsiteX79" fmla="*/ 3503054 w 3644722"/>
              <a:gd name="connsiteY79" fmla="*/ 2953256 h 3172197"/>
              <a:gd name="connsiteX80" fmla="*/ 3477296 w 3644722"/>
              <a:gd name="connsiteY80" fmla="*/ 2991893 h 3172197"/>
              <a:gd name="connsiteX81" fmla="*/ 3400023 w 3644722"/>
              <a:gd name="connsiteY81" fmla="*/ 3030529 h 3172197"/>
              <a:gd name="connsiteX82" fmla="*/ 3361386 w 3644722"/>
              <a:gd name="connsiteY82" fmla="*/ 3069166 h 3172197"/>
              <a:gd name="connsiteX83" fmla="*/ 3309871 w 3644722"/>
              <a:gd name="connsiteY83" fmla="*/ 3107803 h 3172197"/>
              <a:gd name="connsiteX84" fmla="*/ 3271234 w 3644722"/>
              <a:gd name="connsiteY84" fmla="*/ 3146439 h 3172197"/>
              <a:gd name="connsiteX85" fmla="*/ 3193961 w 3644722"/>
              <a:gd name="connsiteY85" fmla="*/ 3172197 h 3172197"/>
              <a:gd name="connsiteX86" fmla="*/ 3065172 w 3644722"/>
              <a:gd name="connsiteY86" fmla="*/ 3159318 h 3172197"/>
              <a:gd name="connsiteX87" fmla="*/ 3026536 w 3644722"/>
              <a:gd name="connsiteY87" fmla="*/ 3133560 h 3172197"/>
              <a:gd name="connsiteX88" fmla="*/ 2923505 w 3644722"/>
              <a:gd name="connsiteY88" fmla="*/ 3056287 h 3172197"/>
              <a:gd name="connsiteX89" fmla="*/ 2884868 w 3644722"/>
              <a:gd name="connsiteY89" fmla="*/ 3030529 h 3172197"/>
              <a:gd name="connsiteX90" fmla="*/ 2807595 w 3644722"/>
              <a:gd name="connsiteY90" fmla="*/ 2966135 h 3172197"/>
              <a:gd name="connsiteX91" fmla="*/ 2730322 w 3644722"/>
              <a:gd name="connsiteY91" fmla="*/ 2875983 h 3172197"/>
              <a:gd name="connsiteX92" fmla="*/ 2704564 w 3644722"/>
              <a:gd name="connsiteY92" fmla="*/ 2837346 h 3172197"/>
              <a:gd name="connsiteX93" fmla="*/ 2665927 w 3644722"/>
              <a:gd name="connsiteY93" fmla="*/ 2785831 h 3172197"/>
              <a:gd name="connsiteX94" fmla="*/ 2627291 w 3644722"/>
              <a:gd name="connsiteY94" fmla="*/ 2708558 h 3172197"/>
              <a:gd name="connsiteX95" fmla="*/ 2614412 w 3644722"/>
              <a:gd name="connsiteY95" fmla="*/ 2669921 h 3172197"/>
              <a:gd name="connsiteX96" fmla="*/ 2562896 w 3644722"/>
              <a:gd name="connsiteY96" fmla="*/ 2541132 h 3172197"/>
              <a:gd name="connsiteX97" fmla="*/ 2537139 w 3644722"/>
              <a:gd name="connsiteY97" fmla="*/ 2386586 h 3172197"/>
              <a:gd name="connsiteX98" fmla="*/ 2511381 w 3644722"/>
              <a:gd name="connsiteY98" fmla="*/ 2257797 h 3172197"/>
              <a:gd name="connsiteX99" fmla="*/ 2498502 w 3644722"/>
              <a:gd name="connsiteY99" fmla="*/ 2219160 h 3172197"/>
              <a:gd name="connsiteX100" fmla="*/ 2446986 w 3644722"/>
              <a:gd name="connsiteY100" fmla="*/ 2141887 h 3172197"/>
              <a:gd name="connsiteX101" fmla="*/ 2421229 w 3644722"/>
              <a:gd name="connsiteY101" fmla="*/ 2103250 h 3172197"/>
              <a:gd name="connsiteX102" fmla="*/ 2343955 w 3644722"/>
              <a:gd name="connsiteY102" fmla="*/ 2025977 h 3172197"/>
              <a:gd name="connsiteX103" fmla="*/ 2266682 w 3644722"/>
              <a:gd name="connsiteY103" fmla="*/ 1948704 h 3172197"/>
              <a:gd name="connsiteX104" fmla="*/ 2189409 w 3644722"/>
              <a:gd name="connsiteY104" fmla="*/ 1935825 h 3172197"/>
              <a:gd name="connsiteX105" fmla="*/ 2112136 w 3644722"/>
              <a:gd name="connsiteY105" fmla="*/ 1897189 h 3172197"/>
              <a:gd name="connsiteX106" fmla="*/ 2034862 w 3644722"/>
              <a:gd name="connsiteY106" fmla="*/ 1858552 h 3172197"/>
              <a:gd name="connsiteX107" fmla="*/ 1854558 w 3644722"/>
              <a:gd name="connsiteY107" fmla="*/ 1884310 h 3172197"/>
              <a:gd name="connsiteX108" fmla="*/ 1777285 w 3644722"/>
              <a:gd name="connsiteY108" fmla="*/ 1935825 h 3172197"/>
              <a:gd name="connsiteX109" fmla="*/ 1687133 w 3644722"/>
              <a:gd name="connsiteY109" fmla="*/ 2038856 h 3172197"/>
              <a:gd name="connsiteX110" fmla="*/ 1648496 w 3644722"/>
              <a:gd name="connsiteY110" fmla="*/ 2141887 h 3172197"/>
              <a:gd name="connsiteX111" fmla="*/ 1635617 w 3644722"/>
              <a:gd name="connsiteY111" fmla="*/ 2193403 h 3172197"/>
              <a:gd name="connsiteX112" fmla="*/ 1609860 w 3644722"/>
              <a:gd name="connsiteY112" fmla="*/ 2322191 h 3172197"/>
              <a:gd name="connsiteX113" fmla="*/ 1584102 w 3644722"/>
              <a:gd name="connsiteY113" fmla="*/ 2450980 h 3172197"/>
              <a:gd name="connsiteX114" fmla="*/ 1545465 w 3644722"/>
              <a:gd name="connsiteY114" fmla="*/ 2721436 h 3172197"/>
              <a:gd name="connsiteX115" fmla="*/ 1519708 w 3644722"/>
              <a:gd name="connsiteY115" fmla="*/ 2824467 h 3172197"/>
              <a:gd name="connsiteX116" fmla="*/ 1493950 w 3644722"/>
              <a:gd name="connsiteY116" fmla="*/ 2875983 h 3172197"/>
              <a:gd name="connsiteX117" fmla="*/ 1455313 w 3644722"/>
              <a:gd name="connsiteY117" fmla="*/ 2966135 h 3172197"/>
              <a:gd name="connsiteX118" fmla="*/ 1378040 w 3644722"/>
              <a:gd name="connsiteY118" fmla="*/ 3030529 h 3172197"/>
              <a:gd name="connsiteX119" fmla="*/ 1313646 w 3644722"/>
              <a:gd name="connsiteY119" fmla="*/ 3107803 h 3172197"/>
              <a:gd name="connsiteX120" fmla="*/ 1223493 w 3644722"/>
              <a:gd name="connsiteY120" fmla="*/ 3133560 h 3172197"/>
              <a:gd name="connsiteX121" fmla="*/ 1171978 w 3644722"/>
              <a:gd name="connsiteY121" fmla="*/ 3120681 h 3172197"/>
              <a:gd name="connsiteX122" fmla="*/ 953037 w 3644722"/>
              <a:gd name="connsiteY122" fmla="*/ 3094924 h 3172197"/>
              <a:gd name="connsiteX123" fmla="*/ 914400 w 3644722"/>
              <a:gd name="connsiteY123" fmla="*/ 3082045 h 3172197"/>
              <a:gd name="connsiteX124" fmla="*/ 875764 w 3644722"/>
              <a:gd name="connsiteY124" fmla="*/ 3043408 h 3172197"/>
              <a:gd name="connsiteX125" fmla="*/ 837127 w 3644722"/>
              <a:gd name="connsiteY125" fmla="*/ 3030529 h 3172197"/>
              <a:gd name="connsiteX126" fmla="*/ 785612 w 3644722"/>
              <a:gd name="connsiteY126" fmla="*/ 3004772 h 3172197"/>
              <a:gd name="connsiteX127" fmla="*/ 721217 w 3644722"/>
              <a:gd name="connsiteY127" fmla="*/ 2940377 h 3172197"/>
              <a:gd name="connsiteX128" fmla="*/ 643944 w 3644722"/>
              <a:gd name="connsiteY128" fmla="*/ 2875983 h 3172197"/>
              <a:gd name="connsiteX129" fmla="*/ 618186 w 3644722"/>
              <a:gd name="connsiteY129" fmla="*/ 2837346 h 3172197"/>
              <a:gd name="connsiteX130" fmla="*/ 540913 w 3644722"/>
              <a:gd name="connsiteY130" fmla="*/ 2734315 h 3172197"/>
              <a:gd name="connsiteX131" fmla="*/ 463640 w 3644722"/>
              <a:gd name="connsiteY131" fmla="*/ 2605527 h 3172197"/>
              <a:gd name="connsiteX132" fmla="*/ 425003 w 3644722"/>
              <a:gd name="connsiteY132" fmla="*/ 2476738 h 3172197"/>
              <a:gd name="connsiteX133" fmla="*/ 412124 w 3644722"/>
              <a:gd name="connsiteY133" fmla="*/ 1987341 h 317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3644722" h="3172197">
                <a:moveTo>
                  <a:pt x="412124" y="1987341"/>
                </a:moveTo>
                <a:cubicBezTo>
                  <a:pt x="414270" y="1890750"/>
                  <a:pt x="437882" y="1913359"/>
                  <a:pt x="437882" y="1897189"/>
                </a:cubicBezTo>
                <a:cubicBezTo>
                  <a:pt x="437882" y="1883613"/>
                  <a:pt x="427948" y="1871804"/>
                  <a:pt x="425003" y="1858552"/>
                </a:cubicBezTo>
                <a:cubicBezTo>
                  <a:pt x="415348" y="1815104"/>
                  <a:pt x="412388" y="1743036"/>
                  <a:pt x="386367" y="1704005"/>
                </a:cubicBezTo>
                <a:cubicBezTo>
                  <a:pt x="377781" y="1691126"/>
                  <a:pt x="371554" y="1676314"/>
                  <a:pt x="360609" y="1665369"/>
                </a:cubicBezTo>
                <a:cubicBezTo>
                  <a:pt x="349664" y="1654424"/>
                  <a:pt x="334851" y="1648197"/>
                  <a:pt x="321972" y="1639611"/>
                </a:cubicBezTo>
                <a:cubicBezTo>
                  <a:pt x="313386" y="1626732"/>
                  <a:pt x="306124" y="1612865"/>
                  <a:pt x="296215" y="1600974"/>
                </a:cubicBezTo>
                <a:cubicBezTo>
                  <a:pt x="284555" y="1586982"/>
                  <a:pt x="267681" y="1577492"/>
                  <a:pt x="257578" y="1562338"/>
                </a:cubicBezTo>
                <a:cubicBezTo>
                  <a:pt x="250048" y="1551042"/>
                  <a:pt x="250047" y="1536179"/>
                  <a:pt x="244699" y="1523701"/>
                </a:cubicBezTo>
                <a:cubicBezTo>
                  <a:pt x="237136" y="1506055"/>
                  <a:pt x="228819" y="1488649"/>
                  <a:pt x="218941" y="1472186"/>
                </a:cubicBezTo>
                <a:cubicBezTo>
                  <a:pt x="203014" y="1445640"/>
                  <a:pt x="184598" y="1420670"/>
                  <a:pt x="167426" y="1394912"/>
                </a:cubicBezTo>
                <a:cubicBezTo>
                  <a:pt x="158840" y="1382033"/>
                  <a:pt x="148590" y="1370120"/>
                  <a:pt x="141668" y="1356276"/>
                </a:cubicBezTo>
                <a:cubicBezTo>
                  <a:pt x="133082" y="1339104"/>
                  <a:pt x="125435" y="1321429"/>
                  <a:pt x="115910" y="1304760"/>
                </a:cubicBezTo>
                <a:cubicBezTo>
                  <a:pt x="108231" y="1291321"/>
                  <a:pt x="97075" y="1279968"/>
                  <a:pt x="90153" y="1266124"/>
                </a:cubicBezTo>
                <a:cubicBezTo>
                  <a:pt x="84082" y="1253982"/>
                  <a:pt x="83345" y="1239629"/>
                  <a:pt x="77274" y="1227487"/>
                </a:cubicBezTo>
                <a:cubicBezTo>
                  <a:pt x="70352" y="1213642"/>
                  <a:pt x="59196" y="1202289"/>
                  <a:pt x="51516" y="1188850"/>
                </a:cubicBezTo>
                <a:cubicBezTo>
                  <a:pt x="41991" y="1172181"/>
                  <a:pt x="34344" y="1154507"/>
                  <a:pt x="25758" y="1137335"/>
                </a:cubicBezTo>
                <a:cubicBezTo>
                  <a:pt x="21465" y="1085820"/>
                  <a:pt x="18919" y="1034129"/>
                  <a:pt x="12879" y="982789"/>
                </a:cubicBezTo>
                <a:cubicBezTo>
                  <a:pt x="10321" y="961049"/>
                  <a:pt x="0" y="940284"/>
                  <a:pt x="0" y="918394"/>
                </a:cubicBezTo>
                <a:cubicBezTo>
                  <a:pt x="0" y="866700"/>
                  <a:pt x="7467" y="815258"/>
                  <a:pt x="12879" y="763848"/>
                </a:cubicBezTo>
                <a:cubicBezTo>
                  <a:pt x="18255" y="712780"/>
                  <a:pt x="27448" y="659651"/>
                  <a:pt x="38637" y="609301"/>
                </a:cubicBezTo>
                <a:cubicBezTo>
                  <a:pt x="42477" y="592022"/>
                  <a:pt x="47676" y="575065"/>
                  <a:pt x="51516" y="557786"/>
                </a:cubicBezTo>
                <a:cubicBezTo>
                  <a:pt x="56265" y="536417"/>
                  <a:pt x="57473" y="514158"/>
                  <a:pt x="64395" y="493391"/>
                </a:cubicBezTo>
                <a:cubicBezTo>
                  <a:pt x="71392" y="472402"/>
                  <a:pt x="100211" y="422078"/>
                  <a:pt x="115910" y="403239"/>
                </a:cubicBezTo>
                <a:cubicBezTo>
                  <a:pt x="127570" y="389247"/>
                  <a:pt x="141668" y="377482"/>
                  <a:pt x="154547" y="364603"/>
                </a:cubicBezTo>
                <a:cubicBezTo>
                  <a:pt x="158840" y="351724"/>
                  <a:pt x="159896" y="337262"/>
                  <a:pt x="167426" y="325966"/>
                </a:cubicBezTo>
                <a:cubicBezTo>
                  <a:pt x="195648" y="283633"/>
                  <a:pt x="209059" y="291271"/>
                  <a:pt x="244699" y="261572"/>
                </a:cubicBezTo>
                <a:cubicBezTo>
                  <a:pt x="309016" y="207975"/>
                  <a:pt x="254072" y="232690"/>
                  <a:pt x="321972" y="210056"/>
                </a:cubicBezTo>
                <a:cubicBezTo>
                  <a:pt x="334851" y="197177"/>
                  <a:pt x="346617" y="183079"/>
                  <a:pt x="360609" y="171419"/>
                </a:cubicBezTo>
                <a:cubicBezTo>
                  <a:pt x="394834" y="142899"/>
                  <a:pt x="410688" y="142803"/>
                  <a:pt x="450761" y="119904"/>
                </a:cubicBezTo>
                <a:cubicBezTo>
                  <a:pt x="464200" y="112224"/>
                  <a:pt x="475171" y="100243"/>
                  <a:pt x="489398" y="94146"/>
                </a:cubicBezTo>
                <a:cubicBezTo>
                  <a:pt x="505667" y="87173"/>
                  <a:pt x="524340" y="87482"/>
                  <a:pt x="540913" y="81267"/>
                </a:cubicBezTo>
                <a:cubicBezTo>
                  <a:pt x="602560" y="58150"/>
                  <a:pt x="575638" y="55422"/>
                  <a:pt x="631065" y="42631"/>
                </a:cubicBezTo>
                <a:cubicBezTo>
                  <a:pt x="815799" y="0"/>
                  <a:pt x="705101" y="35124"/>
                  <a:pt x="798491" y="3994"/>
                </a:cubicBezTo>
                <a:cubicBezTo>
                  <a:pt x="983088" y="8287"/>
                  <a:pt x="1167980" y="5589"/>
                  <a:pt x="1352282" y="16873"/>
                </a:cubicBezTo>
                <a:cubicBezTo>
                  <a:pt x="1379382" y="18532"/>
                  <a:pt x="1403797" y="34045"/>
                  <a:pt x="1429555" y="42631"/>
                </a:cubicBezTo>
                <a:lnTo>
                  <a:pt x="1468192" y="55510"/>
                </a:lnTo>
                <a:cubicBezTo>
                  <a:pt x="1481071" y="59803"/>
                  <a:pt x="1493659" y="65097"/>
                  <a:pt x="1506829" y="68389"/>
                </a:cubicBezTo>
                <a:cubicBezTo>
                  <a:pt x="1524001" y="72682"/>
                  <a:pt x="1541552" y="75670"/>
                  <a:pt x="1558344" y="81267"/>
                </a:cubicBezTo>
                <a:cubicBezTo>
                  <a:pt x="1580276" y="88578"/>
                  <a:pt x="1600595" y="100382"/>
                  <a:pt x="1622739" y="107025"/>
                </a:cubicBezTo>
                <a:cubicBezTo>
                  <a:pt x="1643706" y="113315"/>
                  <a:pt x="1665804" y="114982"/>
                  <a:pt x="1687133" y="119904"/>
                </a:cubicBezTo>
                <a:cubicBezTo>
                  <a:pt x="1701369" y="123189"/>
                  <a:pt x="1795681" y="144347"/>
                  <a:pt x="1828800" y="158541"/>
                </a:cubicBezTo>
                <a:cubicBezTo>
                  <a:pt x="1846446" y="166104"/>
                  <a:pt x="1862772" y="176501"/>
                  <a:pt x="1880316" y="184298"/>
                </a:cubicBezTo>
                <a:cubicBezTo>
                  <a:pt x="1901442" y="193687"/>
                  <a:pt x="1923584" y="200667"/>
                  <a:pt x="1944710" y="210056"/>
                </a:cubicBezTo>
                <a:cubicBezTo>
                  <a:pt x="1962254" y="217853"/>
                  <a:pt x="1978012" y="229743"/>
                  <a:pt x="1996226" y="235814"/>
                </a:cubicBezTo>
                <a:cubicBezTo>
                  <a:pt x="2029810" y="247009"/>
                  <a:pt x="2067594" y="245741"/>
                  <a:pt x="2099257" y="261572"/>
                </a:cubicBezTo>
                <a:cubicBezTo>
                  <a:pt x="2116429" y="270158"/>
                  <a:pt x="2134103" y="277804"/>
                  <a:pt x="2150772" y="287329"/>
                </a:cubicBezTo>
                <a:cubicBezTo>
                  <a:pt x="2164211" y="295009"/>
                  <a:pt x="2175264" y="306800"/>
                  <a:pt x="2189409" y="313087"/>
                </a:cubicBezTo>
                <a:cubicBezTo>
                  <a:pt x="2229724" y="331005"/>
                  <a:pt x="2275383" y="341020"/>
                  <a:pt x="2318198" y="351724"/>
                </a:cubicBezTo>
                <a:cubicBezTo>
                  <a:pt x="2386618" y="397337"/>
                  <a:pt x="2326707" y="361229"/>
                  <a:pt x="2421229" y="403239"/>
                </a:cubicBezTo>
                <a:cubicBezTo>
                  <a:pt x="2438773" y="411036"/>
                  <a:pt x="2454531" y="422926"/>
                  <a:pt x="2472744" y="428997"/>
                </a:cubicBezTo>
                <a:cubicBezTo>
                  <a:pt x="2493511" y="435919"/>
                  <a:pt x="2515903" y="436567"/>
                  <a:pt x="2537139" y="441876"/>
                </a:cubicBezTo>
                <a:cubicBezTo>
                  <a:pt x="2550309" y="445169"/>
                  <a:pt x="2562523" y="451810"/>
                  <a:pt x="2575775" y="454755"/>
                </a:cubicBezTo>
                <a:cubicBezTo>
                  <a:pt x="2601266" y="460420"/>
                  <a:pt x="2627715" y="461301"/>
                  <a:pt x="2653048" y="467634"/>
                </a:cubicBezTo>
                <a:cubicBezTo>
                  <a:pt x="2679389" y="474219"/>
                  <a:pt x="2730322" y="493391"/>
                  <a:pt x="2730322" y="493391"/>
                </a:cubicBezTo>
                <a:cubicBezTo>
                  <a:pt x="2831259" y="560684"/>
                  <a:pt x="2678682" y="471123"/>
                  <a:pt x="2871989" y="506270"/>
                </a:cubicBezTo>
                <a:cubicBezTo>
                  <a:pt x="2898625" y="511113"/>
                  <a:pt x="2942074" y="600060"/>
                  <a:pt x="2949262" y="609301"/>
                </a:cubicBezTo>
                <a:cubicBezTo>
                  <a:pt x="2964171" y="628470"/>
                  <a:pt x="2982339" y="645013"/>
                  <a:pt x="3000778" y="660817"/>
                </a:cubicBezTo>
                <a:cubicBezTo>
                  <a:pt x="3059879" y="711474"/>
                  <a:pt x="3022223" y="658217"/>
                  <a:pt x="3078051" y="725211"/>
                </a:cubicBezTo>
                <a:cubicBezTo>
                  <a:pt x="3109386" y="762813"/>
                  <a:pt x="3133592" y="806510"/>
                  <a:pt x="3168203" y="841121"/>
                </a:cubicBezTo>
                <a:cubicBezTo>
                  <a:pt x="3185375" y="858293"/>
                  <a:pt x="3203915" y="874198"/>
                  <a:pt x="3219719" y="892636"/>
                </a:cubicBezTo>
                <a:cubicBezTo>
                  <a:pt x="3229792" y="904388"/>
                  <a:pt x="3236480" y="918677"/>
                  <a:pt x="3245477" y="931273"/>
                </a:cubicBezTo>
                <a:cubicBezTo>
                  <a:pt x="3257953" y="948740"/>
                  <a:pt x="3271234" y="965617"/>
                  <a:pt x="3284113" y="982789"/>
                </a:cubicBezTo>
                <a:cubicBezTo>
                  <a:pt x="3298562" y="1026134"/>
                  <a:pt x="3297288" y="1028382"/>
                  <a:pt x="3322750" y="1072941"/>
                </a:cubicBezTo>
                <a:cubicBezTo>
                  <a:pt x="3351271" y="1122853"/>
                  <a:pt x="3351368" y="1103560"/>
                  <a:pt x="3374265" y="1163093"/>
                </a:cubicBezTo>
                <a:cubicBezTo>
                  <a:pt x="3388885" y="1201105"/>
                  <a:pt x="3397776" y="1241189"/>
                  <a:pt x="3412902" y="1279003"/>
                </a:cubicBezTo>
                <a:cubicBezTo>
                  <a:pt x="3421488" y="1300468"/>
                  <a:pt x="3432703" y="1321059"/>
                  <a:pt x="3438660" y="1343397"/>
                </a:cubicBezTo>
                <a:cubicBezTo>
                  <a:pt x="3449940" y="1385699"/>
                  <a:pt x="3440132" y="1435759"/>
                  <a:pt x="3464417" y="1472186"/>
                </a:cubicBezTo>
                <a:cubicBezTo>
                  <a:pt x="3473003" y="1485065"/>
                  <a:pt x="3483253" y="1496978"/>
                  <a:pt x="3490175" y="1510822"/>
                </a:cubicBezTo>
                <a:cubicBezTo>
                  <a:pt x="3496082" y="1522636"/>
                  <a:pt x="3523239" y="1591562"/>
                  <a:pt x="3528812" y="1613853"/>
                </a:cubicBezTo>
                <a:cubicBezTo>
                  <a:pt x="3534121" y="1635089"/>
                  <a:pt x="3534769" y="1657481"/>
                  <a:pt x="3541691" y="1678248"/>
                </a:cubicBezTo>
                <a:cubicBezTo>
                  <a:pt x="3547762" y="1696461"/>
                  <a:pt x="3559885" y="1712117"/>
                  <a:pt x="3567448" y="1729763"/>
                </a:cubicBezTo>
                <a:cubicBezTo>
                  <a:pt x="3572796" y="1742241"/>
                  <a:pt x="3575560" y="1755689"/>
                  <a:pt x="3580327" y="1768400"/>
                </a:cubicBezTo>
                <a:cubicBezTo>
                  <a:pt x="3588444" y="1790046"/>
                  <a:pt x="3597499" y="1811329"/>
                  <a:pt x="3606085" y="1832794"/>
                </a:cubicBezTo>
                <a:cubicBezTo>
                  <a:pt x="3610378" y="1867138"/>
                  <a:pt x="3612773" y="1901772"/>
                  <a:pt x="3618964" y="1935825"/>
                </a:cubicBezTo>
                <a:cubicBezTo>
                  <a:pt x="3621393" y="1949182"/>
                  <a:pt x="3628113" y="1961409"/>
                  <a:pt x="3631843" y="1974462"/>
                </a:cubicBezTo>
                <a:cubicBezTo>
                  <a:pt x="3636706" y="1991481"/>
                  <a:pt x="3640429" y="2008805"/>
                  <a:pt x="3644722" y="2025977"/>
                </a:cubicBezTo>
                <a:cubicBezTo>
                  <a:pt x="3640429" y="2257797"/>
                  <a:pt x="3643422" y="2489866"/>
                  <a:pt x="3631843" y="2721436"/>
                </a:cubicBezTo>
                <a:cubicBezTo>
                  <a:pt x="3630487" y="2748553"/>
                  <a:pt x="3621146" y="2776119"/>
                  <a:pt x="3606085" y="2798710"/>
                </a:cubicBezTo>
                <a:lnTo>
                  <a:pt x="3503054" y="2953256"/>
                </a:lnTo>
                <a:cubicBezTo>
                  <a:pt x="3494468" y="2966135"/>
                  <a:pt x="3491980" y="2986998"/>
                  <a:pt x="3477296" y="2991893"/>
                </a:cubicBezTo>
                <a:cubicBezTo>
                  <a:pt x="3438575" y="3004800"/>
                  <a:pt x="3433309" y="3002791"/>
                  <a:pt x="3400023" y="3030529"/>
                </a:cubicBezTo>
                <a:cubicBezTo>
                  <a:pt x="3386031" y="3042189"/>
                  <a:pt x="3375215" y="3057313"/>
                  <a:pt x="3361386" y="3069166"/>
                </a:cubicBezTo>
                <a:cubicBezTo>
                  <a:pt x="3345089" y="3083135"/>
                  <a:pt x="3326168" y="3093834"/>
                  <a:pt x="3309871" y="3107803"/>
                </a:cubicBezTo>
                <a:cubicBezTo>
                  <a:pt x="3296042" y="3119656"/>
                  <a:pt x="3287155" y="3137594"/>
                  <a:pt x="3271234" y="3146439"/>
                </a:cubicBezTo>
                <a:cubicBezTo>
                  <a:pt x="3247500" y="3159625"/>
                  <a:pt x="3193961" y="3172197"/>
                  <a:pt x="3193961" y="3172197"/>
                </a:cubicBezTo>
                <a:cubicBezTo>
                  <a:pt x="3151031" y="3167904"/>
                  <a:pt x="3107211" y="3169019"/>
                  <a:pt x="3065172" y="3159318"/>
                </a:cubicBezTo>
                <a:cubicBezTo>
                  <a:pt x="3050090" y="3155838"/>
                  <a:pt x="3039054" y="3142664"/>
                  <a:pt x="3026536" y="3133560"/>
                </a:cubicBezTo>
                <a:cubicBezTo>
                  <a:pt x="2991817" y="3108310"/>
                  <a:pt x="2959225" y="3080100"/>
                  <a:pt x="2923505" y="3056287"/>
                </a:cubicBezTo>
                <a:cubicBezTo>
                  <a:pt x="2910626" y="3047701"/>
                  <a:pt x="2896759" y="3040438"/>
                  <a:pt x="2884868" y="3030529"/>
                </a:cubicBezTo>
                <a:cubicBezTo>
                  <a:pt x="2785699" y="2947889"/>
                  <a:pt x="2903526" y="3030091"/>
                  <a:pt x="2807595" y="2966135"/>
                </a:cubicBezTo>
                <a:cubicBezTo>
                  <a:pt x="2748460" y="2877433"/>
                  <a:pt x="2824013" y="2985289"/>
                  <a:pt x="2730322" y="2875983"/>
                </a:cubicBezTo>
                <a:cubicBezTo>
                  <a:pt x="2720249" y="2864231"/>
                  <a:pt x="2713561" y="2849941"/>
                  <a:pt x="2704564" y="2837346"/>
                </a:cubicBezTo>
                <a:cubicBezTo>
                  <a:pt x="2692088" y="2819879"/>
                  <a:pt x="2678806" y="2803003"/>
                  <a:pt x="2665927" y="2785831"/>
                </a:cubicBezTo>
                <a:cubicBezTo>
                  <a:pt x="2633555" y="2688715"/>
                  <a:pt x="2677223" y="2808423"/>
                  <a:pt x="2627291" y="2708558"/>
                </a:cubicBezTo>
                <a:cubicBezTo>
                  <a:pt x="2621220" y="2696416"/>
                  <a:pt x="2619760" y="2682399"/>
                  <a:pt x="2614412" y="2669921"/>
                </a:cubicBezTo>
                <a:cubicBezTo>
                  <a:pt x="2591482" y="2616417"/>
                  <a:pt x="2573555" y="2605087"/>
                  <a:pt x="2562896" y="2541132"/>
                </a:cubicBezTo>
                <a:lnTo>
                  <a:pt x="2537139" y="2386586"/>
                </a:lnTo>
                <a:cubicBezTo>
                  <a:pt x="2527019" y="2325864"/>
                  <a:pt x="2526751" y="2311592"/>
                  <a:pt x="2511381" y="2257797"/>
                </a:cubicBezTo>
                <a:cubicBezTo>
                  <a:pt x="2507651" y="2244744"/>
                  <a:pt x="2505095" y="2231027"/>
                  <a:pt x="2498502" y="2219160"/>
                </a:cubicBezTo>
                <a:cubicBezTo>
                  <a:pt x="2483468" y="2192099"/>
                  <a:pt x="2464158" y="2167645"/>
                  <a:pt x="2446986" y="2141887"/>
                </a:cubicBezTo>
                <a:cubicBezTo>
                  <a:pt x="2438400" y="2129008"/>
                  <a:pt x="2432174" y="2114195"/>
                  <a:pt x="2421229" y="2103250"/>
                </a:cubicBezTo>
                <a:lnTo>
                  <a:pt x="2343955" y="2025977"/>
                </a:lnTo>
                <a:lnTo>
                  <a:pt x="2266682" y="1948704"/>
                </a:lnTo>
                <a:lnTo>
                  <a:pt x="2189409" y="1935825"/>
                </a:lnTo>
                <a:cubicBezTo>
                  <a:pt x="2078679" y="1862005"/>
                  <a:pt x="2218778" y="1950509"/>
                  <a:pt x="2112136" y="1897189"/>
                </a:cubicBezTo>
                <a:cubicBezTo>
                  <a:pt x="2012267" y="1847255"/>
                  <a:pt x="2131981" y="1890925"/>
                  <a:pt x="2034862" y="1858552"/>
                </a:cubicBezTo>
                <a:cubicBezTo>
                  <a:pt x="2019360" y="1859961"/>
                  <a:pt x="1898186" y="1860072"/>
                  <a:pt x="1854558" y="1884310"/>
                </a:cubicBezTo>
                <a:cubicBezTo>
                  <a:pt x="1827497" y="1899344"/>
                  <a:pt x="1803043" y="1918653"/>
                  <a:pt x="1777285" y="1935825"/>
                </a:cubicBezTo>
                <a:cubicBezTo>
                  <a:pt x="1717183" y="2025977"/>
                  <a:pt x="1751527" y="1995926"/>
                  <a:pt x="1687133" y="2038856"/>
                </a:cubicBezTo>
                <a:cubicBezTo>
                  <a:pt x="1654074" y="2171090"/>
                  <a:pt x="1699007" y="2007192"/>
                  <a:pt x="1648496" y="2141887"/>
                </a:cubicBezTo>
                <a:cubicBezTo>
                  <a:pt x="1642281" y="2158460"/>
                  <a:pt x="1639326" y="2176095"/>
                  <a:pt x="1635617" y="2193403"/>
                </a:cubicBezTo>
                <a:cubicBezTo>
                  <a:pt x="1626444" y="2236211"/>
                  <a:pt x="1620478" y="2279719"/>
                  <a:pt x="1609860" y="2322191"/>
                </a:cubicBezTo>
                <a:cubicBezTo>
                  <a:pt x="1596594" y="2375257"/>
                  <a:pt x="1591119" y="2391335"/>
                  <a:pt x="1584102" y="2450980"/>
                </a:cubicBezTo>
                <a:cubicBezTo>
                  <a:pt x="1561478" y="2643283"/>
                  <a:pt x="1585860" y="2539656"/>
                  <a:pt x="1545465" y="2721436"/>
                </a:cubicBezTo>
                <a:cubicBezTo>
                  <a:pt x="1537786" y="2755994"/>
                  <a:pt x="1535540" y="2792804"/>
                  <a:pt x="1519708" y="2824467"/>
                </a:cubicBezTo>
                <a:cubicBezTo>
                  <a:pt x="1511122" y="2841639"/>
                  <a:pt x="1501513" y="2858336"/>
                  <a:pt x="1493950" y="2875983"/>
                </a:cubicBezTo>
                <a:cubicBezTo>
                  <a:pt x="1475932" y="2918024"/>
                  <a:pt x="1485823" y="2923420"/>
                  <a:pt x="1455313" y="2966135"/>
                </a:cubicBezTo>
                <a:cubicBezTo>
                  <a:pt x="1432774" y="2997690"/>
                  <a:pt x="1408850" y="3009990"/>
                  <a:pt x="1378040" y="3030529"/>
                </a:cubicBezTo>
                <a:cubicBezTo>
                  <a:pt x="1359035" y="3059037"/>
                  <a:pt x="1343393" y="3087972"/>
                  <a:pt x="1313646" y="3107803"/>
                </a:cubicBezTo>
                <a:cubicBezTo>
                  <a:pt x="1302563" y="3115191"/>
                  <a:pt x="1230358" y="3131844"/>
                  <a:pt x="1223493" y="3133560"/>
                </a:cubicBezTo>
                <a:cubicBezTo>
                  <a:pt x="1206321" y="3129267"/>
                  <a:pt x="1189523" y="3123020"/>
                  <a:pt x="1171978" y="3120681"/>
                </a:cubicBezTo>
                <a:cubicBezTo>
                  <a:pt x="1065049" y="3106424"/>
                  <a:pt x="1043630" y="3115056"/>
                  <a:pt x="953037" y="3094924"/>
                </a:cubicBezTo>
                <a:cubicBezTo>
                  <a:pt x="939785" y="3091979"/>
                  <a:pt x="927279" y="3086338"/>
                  <a:pt x="914400" y="3082045"/>
                </a:cubicBezTo>
                <a:cubicBezTo>
                  <a:pt x="901521" y="3069166"/>
                  <a:pt x="890918" y="3053511"/>
                  <a:pt x="875764" y="3043408"/>
                </a:cubicBezTo>
                <a:cubicBezTo>
                  <a:pt x="864468" y="3035878"/>
                  <a:pt x="849605" y="3035877"/>
                  <a:pt x="837127" y="3030529"/>
                </a:cubicBezTo>
                <a:cubicBezTo>
                  <a:pt x="819481" y="3022966"/>
                  <a:pt x="802784" y="3013358"/>
                  <a:pt x="785612" y="3004772"/>
                </a:cubicBezTo>
                <a:cubicBezTo>
                  <a:pt x="764147" y="2983307"/>
                  <a:pt x="744062" y="2960367"/>
                  <a:pt x="721217" y="2940377"/>
                </a:cubicBezTo>
                <a:cubicBezTo>
                  <a:pt x="658878" y="2885830"/>
                  <a:pt x="703585" y="2947552"/>
                  <a:pt x="643944" y="2875983"/>
                </a:cubicBezTo>
                <a:cubicBezTo>
                  <a:pt x="634035" y="2864092"/>
                  <a:pt x="628095" y="2849237"/>
                  <a:pt x="618186" y="2837346"/>
                </a:cubicBezTo>
                <a:cubicBezTo>
                  <a:pt x="522559" y="2722593"/>
                  <a:pt x="642922" y="2894616"/>
                  <a:pt x="540913" y="2734315"/>
                </a:cubicBezTo>
                <a:cubicBezTo>
                  <a:pt x="508354" y="2683150"/>
                  <a:pt x="484882" y="2658632"/>
                  <a:pt x="463640" y="2605527"/>
                </a:cubicBezTo>
                <a:cubicBezTo>
                  <a:pt x="442737" y="2553271"/>
                  <a:pt x="437653" y="2527338"/>
                  <a:pt x="425003" y="2476738"/>
                </a:cubicBezTo>
                <a:cubicBezTo>
                  <a:pt x="444736" y="2180752"/>
                  <a:pt x="409978" y="2083932"/>
                  <a:pt x="412124" y="1987341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cxnSp>
        <p:nvCxnSpPr>
          <p:cNvPr id="153" name="Straight Connector 152"/>
          <p:cNvCxnSpPr/>
          <p:nvPr/>
        </p:nvCxnSpPr>
        <p:spPr>
          <a:xfrm>
            <a:off x="3962400" y="2133600"/>
            <a:ext cx="533400" cy="457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rot="5400000" flipH="1" flipV="1">
            <a:off x="3962400" y="2133600"/>
            <a:ext cx="457200" cy="457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 rot="16200000" flipV="1">
            <a:off x="3886200" y="4419600"/>
            <a:ext cx="3048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/>
          <p:cNvSpPr txBox="1"/>
          <p:nvPr/>
        </p:nvSpPr>
        <p:spPr>
          <a:xfrm>
            <a:off x="1066800" y="838200"/>
            <a:ext cx="287610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44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แผนภูมิครอบครัว</a:t>
            </a:r>
          </a:p>
        </p:txBody>
      </p:sp>
      <p:cxnSp>
        <p:nvCxnSpPr>
          <p:cNvPr id="46" name="Straight Connector 45"/>
          <p:cNvCxnSpPr>
            <a:endCxn id="54" idx="2"/>
          </p:cNvCxnSpPr>
          <p:nvPr/>
        </p:nvCxnSpPr>
        <p:spPr>
          <a:xfrm>
            <a:off x="2209800" y="4267200"/>
            <a:ext cx="990600" cy="238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78" idx="3"/>
          </p:cNvCxnSpPr>
          <p:nvPr/>
        </p:nvCxnSpPr>
        <p:spPr>
          <a:xfrm>
            <a:off x="2209800" y="4381500"/>
            <a:ext cx="990600" cy="381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07" idx="0"/>
            <a:endCxn id="54" idx="3"/>
          </p:cNvCxnSpPr>
          <p:nvPr/>
        </p:nvCxnSpPr>
        <p:spPr>
          <a:xfrm rot="5400000" flipH="1" flipV="1">
            <a:off x="2044700" y="4633913"/>
            <a:ext cx="1398587" cy="106838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54" idx="4"/>
          </p:cNvCxnSpPr>
          <p:nvPr/>
        </p:nvCxnSpPr>
        <p:spPr>
          <a:xfrm rot="5400000" flipH="1" flipV="1">
            <a:off x="2251869" y="4652169"/>
            <a:ext cx="1325562" cy="11049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endCxn id="54" idx="4"/>
          </p:cNvCxnSpPr>
          <p:nvPr/>
        </p:nvCxnSpPr>
        <p:spPr>
          <a:xfrm rot="5400000" flipH="1" flipV="1">
            <a:off x="2770187" y="5048251"/>
            <a:ext cx="1203325" cy="1905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08" idx="7"/>
            <a:endCxn id="54" idx="5"/>
          </p:cNvCxnSpPr>
          <p:nvPr/>
        </p:nvCxnSpPr>
        <p:spPr>
          <a:xfrm rot="5400000" flipH="1" flipV="1">
            <a:off x="2840798" y="5054428"/>
            <a:ext cx="1401174" cy="2286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109" idx="0"/>
            <a:endCxn id="54" idx="5"/>
          </p:cNvCxnSpPr>
          <p:nvPr/>
        </p:nvCxnSpPr>
        <p:spPr>
          <a:xfrm rot="16200000" flipV="1">
            <a:off x="3395164" y="4728663"/>
            <a:ext cx="1170659" cy="649615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endCxn id="54" idx="6"/>
          </p:cNvCxnSpPr>
          <p:nvPr/>
        </p:nvCxnSpPr>
        <p:spPr>
          <a:xfrm rot="16200000" flipV="1">
            <a:off x="3402410" y="4621610"/>
            <a:ext cx="1348581" cy="6858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905000" y="2438400"/>
            <a:ext cx="21499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ไตวายเรื้อรัง </a:t>
            </a:r>
            <a:endParaRPr lang="en-US" sz="24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ความดันโลหิตสูง </a:t>
            </a:r>
            <a:endParaRPr lang="en-US" sz="24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ไขมันในเลือดสูง </a:t>
            </a:r>
            <a:endParaRPr lang="en-US" sz="24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โรคหลอดเลือดสมองตีบ</a:t>
            </a:r>
            <a:endParaRPr lang="en-US" sz="2400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3400" y="4114800"/>
            <a:ext cx="1120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ผู้ดูแลผู้ป่วย</a:t>
            </a:r>
            <a:endParaRPr lang="en-US" sz="2400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800600" y="5715000"/>
            <a:ext cx="14077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พิการทางสมอง</a:t>
            </a:r>
            <a:endParaRPr lang="en-US" sz="24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หอบหืด</a:t>
            </a:r>
            <a:endParaRPr lang="en-US" sz="2400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7696200" cy="60631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INHOME-SSS</a:t>
            </a:r>
          </a:p>
          <a:p>
            <a:pPr>
              <a:defRPr/>
            </a:pP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en-US" sz="4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Impairment</a:t>
            </a:r>
            <a:r>
              <a:rPr lang="en-US" sz="4000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en-US" sz="3200" dirty="0" smtClean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3200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สามารถ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ปฏิบัติกิจวัตร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ประจำวันพื้นฐานได้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en-US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Nutrition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รับประทานอาหารวันละสองมื้อ ไม่รับประทานอาหาร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มื้อ </a:t>
            </a:r>
          </a:p>
          <a:p>
            <a:pPr>
              <a:defRPr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  กลางวัน สามี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เป็นผู้ทำ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อาหาร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en-US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Housing</a:t>
            </a:r>
            <a:r>
              <a:rPr lang="en-US" sz="4000" b="1" dirty="0" smtClean="0">
                <a:solidFill>
                  <a:srgbClr val="99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000" b="1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000" b="1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 Home environment )</a:t>
            </a:r>
            <a:endParaRPr lang="th-TH" sz="4000" b="1" dirty="0" smtClean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th-TH" sz="32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ลักษณะทั่วไป ห้อง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ประกอบด้วย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ห้องรับแขก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ห้อง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ห้องนอน</a:t>
            </a:r>
          </a:p>
          <a:p>
            <a:pPr>
              <a:defRPr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ห้อง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ห้องน้ำ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ห้อง ห้องครัว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ห้อง ค่อนข้าง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คับแคบ ของ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ใช้</a:t>
            </a:r>
          </a:p>
          <a:p>
            <a:pPr>
              <a:defRPr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  ในบ้าน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มีจำนวนมาก ห้องครัวจัดไว้อย่างสะอาด</a:t>
            </a:r>
          </a:p>
          <a:p>
            <a:pPr>
              <a:defRPr/>
            </a:pP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7550" y="1066800"/>
            <a:ext cx="8420895" cy="403187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Other</a:t>
            </a:r>
          </a:p>
          <a:p>
            <a:pPr>
              <a:defRPr/>
            </a:pPr>
            <a:endParaRPr lang="en-US" sz="3600" dirty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มีความสนิทใกล้ชิดกับเพื่อนบ้าน สามารถขอความช่วยเหลือได้</a:t>
            </a:r>
          </a:p>
          <a:p>
            <a:pPr>
              <a:defRPr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เมื่อต้องการ เนื่องจากอาศัยอยู่ร่วมกันนานกว่า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10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ปี</a:t>
            </a:r>
          </a:p>
          <a:p>
            <a:pPr>
              <a:defRPr/>
            </a:pP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สามี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ผู้ป่วยเป็นผู้ดูแลทั้งในด้าน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สุขภาพ ด้านการเงิน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อาหาร </a:t>
            </a:r>
          </a:p>
          <a:p>
            <a:pPr>
              <a:defRPr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และรับส่งผู้ป่วยจากสถานที่ทำงาน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855663"/>
            <a:ext cx="7455887" cy="280076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Medication</a:t>
            </a:r>
          </a:p>
          <a:p>
            <a:pPr>
              <a:defRPr/>
            </a:pP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  รับประทานยาตามแพทย์สั่งอย่างสม่ำเสมอ ไม่ขาดยา</a:t>
            </a:r>
          </a:p>
          <a:p>
            <a:pPr>
              <a:defRPr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ไม่รับประทานยาอื่นๆ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เช่น ยาสมุนไพร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066800"/>
            <a:ext cx="711393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Examination</a:t>
            </a:r>
          </a:p>
          <a:p>
            <a:pPr>
              <a:defRPr/>
            </a:pPr>
            <a:endParaRPr lang="th-TH" sz="3600" b="1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การตรวจ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ร่างกาย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หญิงไทยรูปร่าง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ท้วม</a:t>
            </a:r>
          </a:p>
          <a:p>
            <a:pPr>
              <a:defRPr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ระบบประสาท   แขนขาซีกซ้ายอ่อนแรง เดินกะเผลก</a:t>
            </a:r>
          </a:p>
          <a:p>
            <a:pPr>
              <a:defRPr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ไม่ต้องมีเครื่องพยุงเดิน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990600"/>
            <a:ext cx="6122189" cy="42165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Safety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แสงสว่างในห้องเหมาะสม    ห้องน้ำไม่มีที่ยึดเกาะ</a:t>
            </a:r>
          </a:p>
          <a:p>
            <a:pPr>
              <a:defRPr/>
            </a:pP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Spiritual health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นับถือศาสนาพุทธ</a:t>
            </a:r>
          </a:p>
          <a:p>
            <a:pPr>
              <a:defRPr/>
            </a:pP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Service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ใกล้โรงพยาบาลพระมงกุฎเกล้า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610600" cy="914400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66"/>
                </a:solidFill>
                <a:latin typeface="TH SarabunPSK" pitchFamily="34" charset="-34"/>
                <a:cs typeface="TH SarabunPSK" pitchFamily="34" charset="-34"/>
              </a:rPr>
              <a:t>Patient centered care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dirty="0" smtClean="0">
                <a:latin typeface="TH SarabunPSK" pitchFamily="34" charset="-34"/>
                <a:cs typeface="TH SarabunPSK" pitchFamily="34" charset="-34"/>
              </a:rPr>
            </a:br>
            <a:endParaRPr lang="th-T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3429000" cy="639762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th-TH" sz="4400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โรค</a:t>
            </a:r>
            <a:r>
              <a:rPr lang="en-US" sz="4400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 (disease)</a:t>
            </a:r>
            <a:endParaRPr lang="th-TH" sz="4400" dirty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14800" y="1371600"/>
            <a:ext cx="4876800" cy="639762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th-TH" sz="4000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ความเจ็บป่วย</a:t>
            </a:r>
            <a:r>
              <a:rPr lang="en-US" sz="4000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 (illness)</a:t>
            </a:r>
            <a:endParaRPr lang="th-TH" sz="4000" dirty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057400"/>
            <a:ext cx="3429000" cy="4114800"/>
          </a:xfrm>
          <a:solidFill>
            <a:srgbClr val="0000FF"/>
          </a:solidFill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ไตวายเรื้อรัง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ความดันโลหิตสูง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ไขมันในเลือดสูง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โรคหลอดเลือดสมองตีบ</a:t>
            </a:r>
          </a:p>
          <a:p>
            <a:endParaRPr lang="th-TH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4800" y="2057400"/>
            <a:ext cx="4876800" cy="4114800"/>
          </a:xfrm>
          <a:solidFill>
            <a:srgbClr val="0000FF"/>
          </a:solidFill>
        </p:spPr>
        <p:txBody>
          <a:bodyPr/>
          <a:lstStyle/>
          <a:p>
            <a:pPr>
              <a:buNone/>
              <a:defRPr/>
            </a:pPr>
            <a:r>
              <a:rPr lang="th-TH" sz="2800" b="1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ความคิด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 ยอมรับความเปลี่ยนแปลงใน</a:t>
            </a:r>
          </a:p>
          <a:p>
            <a:pPr>
              <a:buNone/>
              <a:defRPr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บทบาทของตน</a:t>
            </a:r>
          </a:p>
          <a:p>
            <a:pPr>
              <a:buNone/>
              <a:defRPr/>
            </a:pPr>
            <a:r>
              <a:rPr lang="th-TH" sz="2800" b="1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อารมณ์ ความรู้สึก 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 ไม่เครียด</a:t>
            </a:r>
          </a:p>
          <a:p>
            <a:pPr>
              <a:buNone/>
              <a:defRPr/>
            </a:pPr>
            <a:r>
              <a:rPr lang="th-TH" sz="2800" b="1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ความคาดหวัง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ต้องการรู้วิธีดูแลตนเองให้</a:t>
            </a:r>
          </a:p>
          <a:p>
            <a:pPr>
              <a:buNone/>
              <a:defRPr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มีสุขภาพดี อยากมีฐานะทางการเงินที่มั่นคง</a:t>
            </a:r>
          </a:p>
          <a:p>
            <a:pPr>
              <a:buNone/>
              <a:defRPr/>
            </a:pPr>
            <a:r>
              <a:rPr lang="th-TH" sz="2800" b="1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สมรรถภาพ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ทำกิจวัตรประจำวันได้ ทำงานบ้าน</a:t>
            </a:r>
          </a:p>
          <a:p>
            <a:pPr>
              <a:buNone/>
              <a:defRPr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ได้ เดินไปซื้อของใกล้ๆได้ ดูแลบุตรชายซึ่งมี</a:t>
            </a:r>
          </a:p>
          <a:p>
            <a:pPr>
              <a:buNone/>
              <a:defRPr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ภาวะพิการทางสมอง</a:t>
            </a: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  <a:defRPr/>
            </a:pPr>
            <a:endParaRPr lang="th-TH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endParaRPr lang="th-TH" sz="2800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latin typeface="TH SarabunPSK" pitchFamily="34" charset="-34"/>
                <a:cs typeface="TH SarabunPSK" pitchFamily="34" charset="-34"/>
              </a:rPr>
              <a:t>Family orientation</a:t>
            </a:r>
            <a:endParaRPr lang="th-TH" sz="4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Family life cycle </a:t>
            </a:r>
          </a:p>
          <a:p>
            <a:pPr marL="68263" indent="0">
              <a:buNone/>
            </a:pP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   วงจรชีวิตครอบครัวอยู่ในวัยชรา</a:t>
            </a:r>
          </a:p>
          <a:p>
            <a:pPr>
              <a:buFont typeface="Arial" pitchFamily="34" charset="0"/>
              <a:buChar char="•"/>
            </a:pPr>
            <a:r>
              <a:rPr lang="en-US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Family as a </a:t>
            </a:r>
            <a:r>
              <a:rPr lang="en-US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system</a:t>
            </a:r>
            <a:endParaRPr lang="en-US" sz="4000" b="1" dirty="0" smtClean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Font typeface="Arial" pitchFamily="34" charset="0"/>
              <a:buChar char="•"/>
            </a:pP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สมาชิกในบ้านประกอบด้วยผู้ป่วย  สามี บุตรชาย </a:t>
            </a:r>
            <a:r>
              <a:rPr lang="en-US" sz="4000" dirty="0" smtClean="0"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คน รวม </a:t>
            </a:r>
            <a:r>
              <a:rPr lang="en-US" sz="4000" dirty="0" smtClean="0">
                <a:latin typeface="TH SarabunPSK" pitchFamily="34" charset="-34"/>
                <a:cs typeface="TH SarabunPSK" pitchFamily="34" charset="-34"/>
              </a:rPr>
              <a:t>4 </a:t>
            </a: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คน ผู้ป่วยดูแลตนเอง ทำกิจวัตรประจำวันและดูแลบุตรพิการได้ สามีและลูกช่วยดูแลผู้ป่วย หารายได้ </a:t>
            </a:r>
          </a:p>
          <a:p>
            <a:endParaRPr lang="th-TH" sz="4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192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8018542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ภารกิจของครอบครัว </a:t>
            </a:r>
            <a:endParaRPr lang="th-TH" sz="40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แบ่งเป็น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ด้าน คือ</a:t>
            </a:r>
            <a:endParaRPr lang="en-US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Char char="ü"/>
            </a:pPr>
            <a:r>
              <a:rPr lang="th-TH" sz="36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ภารกิจพื้นฐาน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งานพื้นฐานที่ครอบครัวจะต้องกระทำเพื่อให้ </a:t>
            </a: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สมาชิกสามารถดำรงชีวิตอยู่ได้</a:t>
            </a:r>
          </a:p>
          <a:p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Char char="ü"/>
            </a:pPr>
            <a:r>
              <a:rPr lang="th-TH" sz="36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ภารกิจด้านพัฒนาการ 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ครอบครัวไม่หยุดนิ่งแต่จะพัฒนาการ</a:t>
            </a: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ไปตามขั้นตอนต่างๆของวงจรชีวิต</a:t>
            </a:r>
          </a:p>
          <a:p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lvl="0">
              <a:buFont typeface="Wingdings" pitchFamily="2" charset="2"/>
              <a:buChar char="ü"/>
            </a:pPr>
            <a:r>
              <a:rPr lang="th-TH" sz="36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ภารกิจในยามวิกฤติ 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ภาวะวิกฤติมีผลกระทบต่อสมาชิกและ</a:t>
            </a:r>
          </a:p>
          <a:p>
            <a:pPr lvl="0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ครอบครัวโดยรวม ครอบครัวจะต้องปรับตัวและแก้ไขวิกฤติ</a:t>
            </a:r>
          </a:p>
          <a:p>
            <a:pPr lvl="0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การเพื่อให้สมาชิกและครอบครัวดำรงอยู่ได้อย่างสมดุล</a:t>
            </a:r>
            <a:endParaRPr lang="en-US" sz="3600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685800"/>
            <a:ext cx="5638800" cy="54476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4800" b="1" dirty="0">
                <a:solidFill>
                  <a:srgbClr val="FFFF66"/>
                </a:solidFill>
                <a:latin typeface="TH SarabunPSK" pitchFamily="34" charset="-34"/>
                <a:cs typeface="TH SarabunPSK" pitchFamily="34" charset="-34"/>
              </a:rPr>
              <a:t>สรุป</a:t>
            </a:r>
            <a:r>
              <a:rPr lang="th-TH" sz="4800" b="1" dirty="0" smtClean="0">
                <a:solidFill>
                  <a:srgbClr val="FFFF66"/>
                </a:solidFill>
                <a:latin typeface="TH SarabunPSK" pitchFamily="34" charset="-34"/>
                <a:cs typeface="TH SarabunPSK" pitchFamily="34" charset="-34"/>
              </a:rPr>
              <a:t>ปัญหา</a:t>
            </a:r>
          </a:p>
          <a:p>
            <a:pPr algn="ctr">
              <a:defRPr/>
            </a:pPr>
            <a:endParaRPr lang="th-TH" sz="4800" b="1" dirty="0">
              <a:solidFill>
                <a:srgbClr val="FFFF66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th-TH" sz="3600" b="1" dirty="0" smtClean="0">
                <a:solidFill>
                  <a:srgbClr val="FFFF66"/>
                </a:solidFill>
                <a:latin typeface="TH SarabunPSK" pitchFamily="34" charset="-34"/>
                <a:cs typeface="TH SarabunPSK" pitchFamily="34" charset="-34"/>
              </a:rPr>
              <a:t> ภาวะ</a:t>
            </a:r>
            <a:r>
              <a:rPr lang="th-TH" sz="3600" b="1" dirty="0">
                <a:solidFill>
                  <a:srgbClr val="FFFF66"/>
                </a:solidFill>
                <a:latin typeface="TH SarabunPSK" pitchFamily="34" charset="-34"/>
                <a:cs typeface="TH SarabunPSK" pitchFamily="34" charset="-34"/>
              </a:rPr>
              <a:t>ทางกาย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ไตวายเรื้อรัง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ความดันโลหิตสูง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ไขมันในเลือดสูง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โรคหลอดเลือดสมอง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ตีบ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th-TH" sz="36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เป็น</a:t>
            </a:r>
            <a:r>
              <a:rPr lang="th-TH" sz="36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ผู้ดูแลบุตรชายพิการ</a:t>
            </a:r>
          </a:p>
          <a:p>
            <a:pPr>
              <a:defRPr/>
            </a:pPr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143000"/>
            <a:ext cx="7234673" cy="35394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4400" b="1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การประเมินผลการเยี่ยมบ้าน</a:t>
            </a:r>
          </a:p>
          <a:p>
            <a:pPr>
              <a:defRPr/>
            </a:pPr>
            <a:endParaRPr lang="th-TH" sz="3600" dirty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ผู้ป่วย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แสดงศักยภาพความสามารถในการดูแลตนเอง </a:t>
            </a:r>
          </a:p>
          <a:p>
            <a:pPr>
              <a:defRPr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 และ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การทำงาน ยอมรับความเจ็บป่วยที่เป็นอยู่</a:t>
            </a:r>
          </a:p>
          <a:p>
            <a:pPr>
              <a:defRPr/>
            </a:pP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สมาชิกในครอบครัวมีการดูแลช่วยเหลือซึ่งกันและ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กัน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3400"/>
            <a:ext cx="861060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การดำเนินงานให้แก่ผู้ป่วยและครอบครัว</a:t>
            </a:r>
          </a:p>
          <a:p>
            <a:pPr>
              <a:defRPr/>
            </a:pPr>
            <a:endParaRPr lang="th-TH" sz="3600" dirty="0">
              <a:cs typeface="+mn-cs"/>
            </a:endParaRPr>
          </a:p>
          <a:p>
            <a:pPr marL="342900" indent="-342900">
              <a:defRPr/>
            </a:pPr>
            <a:r>
              <a:rPr lang="en-US" sz="36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en-US" sz="36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36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การ</a:t>
            </a:r>
            <a:r>
              <a:rPr lang="th-TH" sz="36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ให้ข้อมูล คำปรึกษา แนะนำ กา</a:t>
            </a:r>
            <a:r>
              <a:rPr lang="th-TH" sz="36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รดูแล</a:t>
            </a:r>
            <a:r>
              <a:rPr lang="th-TH" sz="36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ตนเอง และครอบครัว</a:t>
            </a:r>
            <a:r>
              <a:rPr lang="th-TH" sz="36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อย่างต่อเนื่อง การ</a:t>
            </a:r>
            <a:r>
              <a:rPr lang="th-TH" sz="36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ฟื้นฟูสภาพ ทำกายภาพบำบัด   สนับสนุนผู้ป่วยให้ทำกิจวัตรประจำวันให้</a:t>
            </a:r>
            <a:r>
              <a:rPr lang="th-TH" sz="36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ได้มาก</a:t>
            </a:r>
            <a:r>
              <a:rPr lang="th-TH" sz="36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ที่สุด </a:t>
            </a:r>
            <a:r>
              <a:rPr lang="th-TH" sz="36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เพื่อเป็น</a:t>
            </a:r>
            <a:r>
              <a:rPr lang="th-TH" sz="36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การสร้างความมั่นใจให้กับผู้ป่วยไม่ให้รู้สึกไรัคุณค่า    </a:t>
            </a:r>
          </a:p>
          <a:p>
            <a:pPr marL="342900" indent="-342900">
              <a:defRPr/>
            </a:pPr>
            <a:r>
              <a:rPr lang="en-US" sz="36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36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การดูแลทางด้านจิตใจและอารมณ์  ของผู้ป่วยและครอบครัว</a:t>
            </a:r>
          </a:p>
          <a:p>
            <a:pPr marL="342900" indent="-342900">
              <a:defRPr/>
            </a:pPr>
            <a:r>
              <a:rPr lang="en-US" sz="36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36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การดูแลสิ่งแวดล้อมภายในที่พัก</a:t>
            </a:r>
          </a:p>
          <a:p>
            <a:pPr marL="342900" indent="-342900">
              <a:defRPr/>
            </a:pPr>
            <a:r>
              <a:rPr lang="en-US" sz="36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4.</a:t>
            </a:r>
            <a:r>
              <a:rPr lang="th-TH" sz="36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ให้คำแนะนำ</a:t>
            </a:r>
            <a:r>
              <a:rPr lang="th-TH" sz="36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การดูแล</a:t>
            </a:r>
            <a:r>
              <a:rPr lang="th-TH" sz="36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สุขภาพแก่ผู้ดูแล</a:t>
            </a:r>
            <a:endParaRPr lang="en-US" sz="3600" b="1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342900" indent="-342900">
              <a:defRPr/>
            </a:pPr>
            <a:r>
              <a:rPr lang="en-US" sz="36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sz="36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การให้คำแนะนำการทำบัตรผู้พิการสำหรับบุตรชายผู้ป่วย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1"/>
          <p:cNvSpPr txBox="1">
            <a:spLocks noChangeArrowheads="1"/>
          </p:cNvSpPr>
          <p:nvPr/>
        </p:nvSpPr>
        <p:spPr bwMode="auto">
          <a:xfrm>
            <a:off x="366367" y="1066800"/>
            <a:ext cx="8951489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ประโยชน์ที่ได้รับจากการเยี่ยมบ้านผู้ป่วย </a:t>
            </a:r>
          </a:p>
          <a:p>
            <a:pPr>
              <a:defRPr/>
            </a:pPr>
            <a:endParaRPr lang="th-TH" sz="3600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th-TH" sz="36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ทำ</a:t>
            </a:r>
            <a:r>
              <a:rPr lang="th-TH" sz="36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ให้แพทย์และทีมผู้ดูแลรักษามีความเข้าใจ</a:t>
            </a:r>
          </a:p>
          <a:p>
            <a:pPr>
              <a:defRPr/>
            </a:pPr>
            <a:r>
              <a:rPr lang="th-TH" sz="36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    ใน</a:t>
            </a:r>
            <a:r>
              <a:rPr lang="th-TH" sz="36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บริบทของผู้ป่วยและครอบครัวในมิติต่างๆ</a:t>
            </a:r>
          </a:p>
          <a:p>
            <a:pPr>
              <a:defRPr/>
            </a:pPr>
            <a:r>
              <a:rPr lang="th-TH" sz="36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   นำมาซึ่ง</a:t>
            </a:r>
            <a:r>
              <a:rPr lang="th-TH" sz="36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การสร้างสัมพันธภาพที่ดี การให้ความร่วมมือในการรักษา </a:t>
            </a:r>
          </a:p>
          <a:p>
            <a:pPr>
              <a:defRPr/>
            </a:pPr>
            <a:r>
              <a:rPr lang="th-TH" sz="36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    ลด</a:t>
            </a:r>
            <a:r>
              <a:rPr lang="th-TH" sz="36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อัตราการรักษาตัวในโรงพยาบาลเป็นเวลานาน </a:t>
            </a:r>
          </a:p>
          <a:p>
            <a:pPr>
              <a:defRPr/>
            </a:pPr>
            <a:r>
              <a:rPr lang="th-TH" sz="36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    และ</a:t>
            </a:r>
            <a:r>
              <a:rPr lang="th-TH" sz="36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เป็นการสนับสนุนถึงศักยภาพของ</a:t>
            </a:r>
            <a:r>
              <a:rPr lang="th-TH" sz="36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ครอบครัว</a:t>
            </a:r>
          </a:p>
          <a:p>
            <a:pPr>
              <a:defRPr/>
            </a:pPr>
            <a:r>
              <a:rPr lang="th-TH" sz="36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    ใน</a:t>
            </a:r>
            <a:r>
              <a:rPr lang="th-TH" sz="36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การร่วมดูแลผู้ป่วย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8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เอกสารอ้างอิง</a:t>
            </a:r>
            <a:endParaRPr lang="th-TH" sz="4800" b="1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600200"/>
            <a:ext cx="8861721" cy="50167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514350" indent="-514350">
              <a:defRPr/>
            </a:pP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สาย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พิณ หัตถีรัตน์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Family medicine HANDBOOK 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514350" indent="-514350">
              <a:defRPr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คู่มือ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หมอครอบครัวฉบับ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สมบูรณ์.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กรุงเทพฯ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สำนักพิมพ์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หมอ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ชาวบ้าน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2551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.</a:t>
            </a:r>
          </a:p>
          <a:p>
            <a:pPr marL="514350" indent="-514350">
              <a:defRPr/>
            </a:pP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  <a:p>
            <a:pPr marL="514350" indent="-514350">
              <a:defRPr/>
            </a:pP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สาย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พิณ หัตถีรัตน์ คู่มือการดูแลสุขภาพ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ครอบครัว.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กรุงเทพฯ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สำนักพิมพ์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514350" indent="-514350">
              <a:defRPr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หมอ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ชาวบ้าน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,2553.</a:t>
            </a:r>
          </a:p>
          <a:p>
            <a:pPr marL="514350" indent="-514350">
              <a:defRPr/>
            </a:pPr>
            <a:endParaRPr lang="en-US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 lvl="0"/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ศูนย์ประสานงานเยี่ยมติดตามผู้ป่วยที่บ้าน พื้นที่กรุงเทพมหานคร </a:t>
            </a:r>
          </a:p>
          <a:p>
            <a:pPr lvl="0"/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   สำนักงานหลักประกันสุขภาพแห่งชาติ สาขาเขตพื้นที่(กรุงเทพมหานคร). </a:t>
            </a:r>
          </a:p>
          <a:p>
            <a:pPr lvl="0"/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   คู่มือการปฏิบัติงานสร้างเสริมสุขภาพและป้องกันโรคนอกหน่วยบริการ</a:t>
            </a:r>
          </a:p>
          <a:p>
            <a:pPr lvl="0"/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   (สำหรับหน่วยบริการในกรุงเทพมหานคร).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 2551.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790953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h-TH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เอกสารอ้างอิง</a:t>
            </a:r>
            <a:endParaRPr lang="en-US" sz="4000" dirty="0" smtClean="0">
              <a:latin typeface="TH SarabunPSK" pitchFamily="34" charset="-34"/>
              <a:cs typeface="TH SarabunPSK" pitchFamily="34" charset="-34"/>
            </a:endParaRPr>
          </a:p>
          <a:p>
            <a:pPr lvl="0"/>
            <a:endParaRPr lang="en-US" sz="3600" dirty="0" smtClean="0">
              <a:latin typeface="TH SarabunPSK" pitchFamily="34" charset="-34"/>
              <a:cs typeface="TH SarabunPSK" pitchFamily="34" charset="-34"/>
            </a:endParaRPr>
          </a:p>
          <a:p>
            <a:pPr marL="742950" lvl="0" indent="-742950">
              <a:buAutoNum type="arabicPeriod" startAt="4"/>
            </a:pP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อุมาพร ตรังคสมบัติ. จิตบำบัดและการให้คำปรึกษา </a:t>
            </a:r>
          </a:p>
          <a:p>
            <a:pPr marL="742950" lvl="0" indent="-742950"/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      ครอบครัว 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Family therapy and family counseling : </a:t>
            </a:r>
            <a:endParaRPr lang="th-TH" sz="3600" dirty="0" smtClean="0">
              <a:latin typeface="TH SarabunPSK" pitchFamily="34" charset="-34"/>
              <a:cs typeface="TH SarabunPSK" pitchFamily="34" charset="-34"/>
            </a:endParaRPr>
          </a:p>
          <a:p>
            <a:pPr lvl="0"/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      บริษัทเฟื่องฟ้า พริ้นติ้ง จำกัด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2541.</a:t>
            </a:r>
          </a:p>
          <a:p>
            <a:pPr lvl="0"/>
            <a:endParaRPr lang="en-US" sz="3600" dirty="0" smtClean="0">
              <a:latin typeface="TH SarabunPSK" pitchFamily="34" charset="-34"/>
              <a:cs typeface="TH SarabunPSK" pitchFamily="34" charset="-34"/>
            </a:endParaRPr>
          </a:p>
          <a:p>
            <a:pPr lvl="0"/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5.     David B. Graham. Home care. In :Taylor R.B. editor.</a:t>
            </a:r>
          </a:p>
          <a:p>
            <a:pPr lvl="0"/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        Family </a:t>
            </a:r>
            <a:r>
              <a:rPr lang="en-US" sz="3600" dirty="0" err="1" smtClean="0">
                <a:latin typeface="TH SarabunPSK" pitchFamily="34" charset="-34"/>
                <a:cs typeface="TH SarabunPSK" pitchFamily="34" charset="-34"/>
              </a:rPr>
              <a:t>Medicine:Principle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 and </a:t>
            </a:r>
            <a:r>
              <a:rPr lang="en-US" sz="3600" dirty="0" err="1" smtClean="0">
                <a:latin typeface="TH SarabunPSK" pitchFamily="34" charset="-34"/>
                <a:cs typeface="TH SarabunPSK" pitchFamily="34" charset="-34"/>
              </a:rPr>
              <a:t>practice.Sixth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     </a:t>
            </a:r>
          </a:p>
          <a:p>
            <a:pPr lvl="0"/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       </a:t>
            </a:r>
            <a:r>
              <a:rPr lang="en-US" sz="3600" dirty="0" err="1" smtClean="0">
                <a:latin typeface="TH SarabunPSK" pitchFamily="34" charset="-34"/>
                <a:cs typeface="TH SarabunPSK" pitchFamily="34" charset="-34"/>
              </a:rPr>
              <a:t>edition.New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 York : Springer-</a:t>
            </a:r>
            <a:r>
              <a:rPr lang="en-US" sz="3600" dirty="0" err="1" smtClean="0">
                <a:latin typeface="TH SarabunPSK" pitchFamily="34" charset="-34"/>
                <a:cs typeface="TH SarabunPSK" pitchFamily="34" charset="-34"/>
              </a:rPr>
              <a:t>Verlag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 , 2002: 459-464.</a:t>
            </a:r>
          </a:p>
          <a:p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marL="514350" indent="-514350">
              <a:defRPr/>
            </a:pPr>
            <a:endParaRPr lang="en-US" sz="3600" b="1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7948416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เอกสารอ้างอิง</a:t>
            </a:r>
            <a:endParaRPr lang="en-US" sz="4000" dirty="0" smtClean="0">
              <a:latin typeface="TH SarabunPSK" pitchFamily="34" charset="-34"/>
              <a:cs typeface="TH SarabunPSK" pitchFamily="34" charset="-34"/>
            </a:endParaRPr>
          </a:p>
          <a:p>
            <a:endParaRPr lang="en-US" sz="36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6.     Robert E. </a:t>
            </a:r>
            <a:r>
              <a:rPr lang="en-US" sz="3600" dirty="0" err="1" smtClean="0">
                <a:latin typeface="TH SarabunPSK" pitchFamily="34" charset="-34"/>
                <a:cs typeface="TH SarabunPSK" pitchFamily="34" charset="-34"/>
              </a:rPr>
              <a:t>Rakel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. Textbook of Family Medicine. </a:t>
            </a:r>
          </a:p>
          <a:p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       Seventh edition. </a:t>
            </a:r>
            <a:r>
              <a:rPr lang="en-US" sz="3600" dirty="0" err="1" smtClean="0">
                <a:latin typeface="TH SarabunPSK" pitchFamily="34" charset="-34"/>
                <a:cs typeface="TH SarabunPSK" pitchFamily="34" charset="-34"/>
              </a:rPr>
              <a:t>Philadephia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 : </a:t>
            </a:r>
            <a:r>
              <a:rPr lang="en-US" sz="3600" dirty="0" err="1" smtClean="0">
                <a:latin typeface="TH SarabunPSK" pitchFamily="34" charset="-34"/>
                <a:cs typeface="TH SarabunPSK" pitchFamily="34" charset="-34"/>
              </a:rPr>
              <a:t>Saunder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, 2007.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endParaRPr lang="th-TH" sz="3600" dirty="0" smtClean="0">
              <a:latin typeface="TH SarabunPSK" pitchFamily="34" charset="-34"/>
              <a:cs typeface="TH SarabunPSK" pitchFamily="34" charset="-34"/>
            </a:endParaRPr>
          </a:p>
          <a:p>
            <a:pPr marL="742950" indent="-742950">
              <a:buAutoNum type="arabicPeriod" startAt="7"/>
            </a:pP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Mary Jean Scheck. Outside the Office Walls. </a:t>
            </a:r>
            <a:r>
              <a:rPr lang="en-US" sz="3600" dirty="0" err="1" smtClean="0">
                <a:latin typeface="TH SarabunPSK" pitchFamily="34" charset="-34"/>
                <a:cs typeface="TH SarabunPSK" pitchFamily="34" charset="-34"/>
              </a:rPr>
              <a:t>In:Sloane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600" dirty="0" err="1" smtClean="0">
                <a:latin typeface="TH SarabunPSK" pitchFamily="34" charset="-34"/>
                <a:cs typeface="TH SarabunPSK" pitchFamily="34" charset="-34"/>
              </a:rPr>
              <a:t>D.P.editor.Essentials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 of Family Medicine. Fourth </a:t>
            </a:r>
            <a:r>
              <a:rPr lang="en-US" sz="3600" dirty="0" err="1" smtClean="0">
                <a:latin typeface="TH SarabunPSK" pitchFamily="34" charset="-34"/>
                <a:cs typeface="TH SarabunPSK" pitchFamily="34" charset="-34"/>
              </a:rPr>
              <a:t>Edition.Philadephia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 : Lippincott </a:t>
            </a:r>
            <a:r>
              <a:rPr lang="en-US" sz="3600" dirty="0" err="1" smtClean="0">
                <a:latin typeface="TH SarabunPSK" pitchFamily="34" charset="-34"/>
                <a:cs typeface="TH SarabunPSK" pitchFamily="34" charset="-34"/>
              </a:rPr>
              <a:t>Williams&amp;Wilkins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 ,2002 :37-59.</a:t>
            </a:r>
          </a:p>
          <a:p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 </a:t>
            </a:r>
          </a:p>
          <a:p>
            <a:endParaRPr lang="en-US" sz="3600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endParaRPr lang="th-TH" sz="36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721" y="1143000"/>
            <a:ext cx="853496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เอกสารอ้างอิง</a:t>
            </a:r>
            <a:endParaRPr lang="en-US" sz="3600" dirty="0" smtClean="0">
              <a:latin typeface="TH SarabunPSK" pitchFamily="34" charset="-34"/>
              <a:cs typeface="TH SarabunPSK" pitchFamily="34" charset="-34"/>
            </a:endParaRPr>
          </a:p>
          <a:p>
            <a:endParaRPr lang="en-US" sz="36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8.    John W. </a:t>
            </a:r>
            <a:r>
              <a:rPr lang="en-US" sz="3600" dirty="0" err="1" smtClean="0">
                <a:latin typeface="TH SarabunPSK" pitchFamily="34" charset="-34"/>
                <a:cs typeface="TH SarabunPSK" pitchFamily="34" charset="-34"/>
              </a:rPr>
              <a:t>Saultz.Textbook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 of Family </a:t>
            </a:r>
            <a:r>
              <a:rPr lang="en-US" sz="3600" dirty="0" err="1" smtClean="0">
                <a:latin typeface="TH SarabunPSK" pitchFamily="34" charset="-34"/>
                <a:cs typeface="TH SarabunPSK" pitchFamily="34" charset="-34"/>
              </a:rPr>
              <a:t>Medicine.New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 York :</a:t>
            </a:r>
          </a:p>
          <a:p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       McGraw-Hill, 2000.</a:t>
            </a:r>
          </a:p>
          <a:p>
            <a:endParaRPr lang="th-TH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04800" y="457200"/>
          <a:ext cx="86106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05200" y="327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57200" y="685800"/>
          <a:ext cx="83058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2271</TotalTime>
  <Words>2840</Words>
  <Application>Microsoft Office PowerPoint</Application>
  <PresentationFormat>On-screen Show (4:3)</PresentationFormat>
  <Paragraphs>532</Paragraphs>
  <Slides>77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8" baseType="lpstr">
      <vt:lpstr>Metro</vt:lpstr>
      <vt:lpstr>พันโทหญิง วัชราภรณ์ เพ็ญศิริ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 health care</vt:lpstr>
      <vt:lpstr>Home health care</vt:lpstr>
      <vt:lpstr>Type of In-Home care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Disciplinary teams</vt:lpstr>
      <vt:lpstr>PowerPoint Presentation</vt:lpstr>
      <vt:lpstr>Disciplinary teams</vt:lpstr>
      <vt:lpstr>Benefits of Home Care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ประโยชน์ของแผนภูมิครอบครัว</vt:lpstr>
      <vt:lpstr>Genogram symbols</vt:lpstr>
      <vt:lpstr>PowerPoint Presentation</vt:lpstr>
      <vt:lpstr>PowerPoint Presentation</vt:lpstr>
      <vt:lpstr>PowerPoint Presentation</vt:lpstr>
      <vt:lpstr> 3.  ประวัติการเจ็บป่วย  </vt:lpstr>
      <vt:lpstr> 3.  ประวัติการเจ็บป่วย  </vt:lpstr>
      <vt:lpstr>Family orientation</vt:lpstr>
      <vt:lpstr>4. เครื่องมือ INHOME - SSS</vt:lpstr>
      <vt:lpstr>4. เครื่องมือ INHOME - SSS</vt:lpstr>
      <vt:lpstr>4. เครื่องมือ INHOME - SSS</vt:lpstr>
      <vt:lpstr>PowerPoint Presentation</vt:lpstr>
      <vt:lpstr>4. เครื่องมือ INHOME - SSS</vt:lpstr>
      <vt:lpstr>4. เครื่องมือ INHOME - SSS</vt:lpstr>
      <vt:lpstr>4. เครื่องมือ INHOME - SSS</vt:lpstr>
      <vt:lpstr>4. เครื่องมือ INHOME - SSS</vt:lpstr>
      <vt:lpstr>5. สรุปภาวะสุขภาพ</vt:lpstr>
      <vt:lpstr>6. กิจกรรมการดำเนินการ</vt:lpstr>
      <vt:lpstr>7. แผนการเยี่ยมครั้งต่อไป</vt:lpstr>
      <vt:lpstr>เยี่ยมบ้านผู้ป่วยโรคเรื้อรัง</vt:lpstr>
      <vt:lpstr>PowerPoint Presentation</vt:lpstr>
      <vt:lpstr>ผลกระทบของการเจ็บป่วยเรื้อรัง</vt:lpstr>
      <vt:lpstr>ผลกระทบของการเจ็บป่วยเรื้อรัง</vt:lpstr>
      <vt:lpstr>ผลกระทบของการเจ็บป่วยเรื้อรัง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Patient centered care </vt:lpstr>
      <vt:lpstr>Family orientation</vt:lpstr>
      <vt:lpstr>PowerPoint Presentation</vt:lpstr>
      <vt:lpstr>PowerPoint Presentation</vt:lpstr>
      <vt:lpstr>PowerPoint Presentation</vt:lpstr>
      <vt:lpstr>PowerPoint Presentation</vt:lpstr>
      <vt:lpstr>เอกสารอ้างอิง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ไม่มีชื่อเรื่องภาพนิ่ง</dc:title>
  <dc:creator>abc</dc:creator>
  <cp:lastModifiedBy>wacharaporn</cp:lastModifiedBy>
  <cp:revision>246</cp:revision>
  <cp:lastPrinted>2005-02-22T02:17:08Z</cp:lastPrinted>
  <dcterms:created xsi:type="dcterms:W3CDTF">2005-03-24T05:59:31Z</dcterms:created>
  <dcterms:modified xsi:type="dcterms:W3CDTF">2016-01-24T12:29:58Z</dcterms:modified>
</cp:coreProperties>
</file>